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82" r:id="rId5"/>
    <p:sldId id="292" r:id="rId6"/>
    <p:sldId id="274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8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E15D-41B2-446D-83E2-80642E49047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6F5E-0851-49D0-AEBA-79E3F9E7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339301"/>
            <a:ext cx="5891784" cy="1449849"/>
          </a:xfrm>
        </p:spPr>
        <p:txBody>
          <a:bodyPr>
            <a:normAutofit/>
          </a:bodyPr>
          <a:lstStyle/>
          <a:p>
            <a:pPr algn="l"/>
            <a:r>
              <a:rPr lang="lv-LV" sz="5400" b="1" dirty="0">
                <a:latin typeface="+mn-lt"/>
                <a:ea typeface="+mn-ea"/>
                <a:cs typeface="+mn-cs"/>
              </a:rPr>
              <a:t>Vides</a:t>
            </a:r>
            <a:r>
              <a:rPr lang="lv-LV" sz="5400" dirty="0" smtClean="0">
                <a:latin typeface="+mn-lt"/>
              </a:rPr>
              <a:t> </a:t>
            </a:r>
            <a:r>
              <a:rPr lang="lv-LV" sz="5400" b="1" dirty="0">
                <a:latin typeface="+mn-lt"/>
                <a:ea typeface="+mn-ea"/>
                <a:cs typeface="+mn-cs"/>
              </a:rPr>
              <a:t>pieejamība</a:t>
            </a:r>
            <a:endParaRPr lang="en-US" sz="5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37" y="234426"/>
            <a:ext cx="1768978" cy="1982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18692" y="5642483"/>
            <a:ext cx="2401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sz="3200" b="1" dirty="0" smtClean="0"/>
              <a:t>Jurģis Briedis</a:t>
            </a:r>
            <a:endParaRPr lang="lv-LV" sz="3200" b="1" dirty="0"/>
          </a:p>
        </p:txBody>
      </p:sp>
      <p:pic>
        <p:nvPicPr>
          <p:cNvPr id="6" name="Attēl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64" y="3006338"/>
            <a:ext cx="1662435" cy="1662435"/>
          </a:xfrm>
          <a:prstGeom prst="rect">
            <a:avLst/>
          </a:prstGeom>
        </p:spPr>
      </p:pic>
      <p:pic>
        <p:nvPicPr>
          <p:cNvPr id="7" name="Attēl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" y="3170665"/>
            <a:ext cx="1424638" cy="1424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41" y="2242566"/>
            <a:ext cx="2481912" cy="2607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72" y="2758781"/>
            <a:ext cx="2248404" cy="2248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06" y="2990088"/>
            <a:ext cx="1859528" cy="1859528"/>
          </a:xfrm>
          <a:prstGeom prst="rect">
            <a:avLst/>
          </a:prstGeom>
        </p:spPr>
      </p:pic>
      <p:pic>
        <p:nvPicPr>
          <p:cNvPr id="11" name="Attēls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95" y="2859372"/>
            <a:ext cx="2827947" cy="2120960"/>
          </a:xfrm>
          <a:prstGeom prst="rect">
            <a:avLst/>
          </a:prstGeom>
        </p:spPr>
      </p:pic>
      <p:pic>
        <p:nvPicPr>
          <p:cNvPr id="12" name="Attēls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80" y="3248194"/>
            <a:ext cx="1466007" cy="14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 smtClean="0">
                <a:latin typeface="+mn-lt"/>
                <a:ea typeface="+mn-ea"/>
                <a:cs typeface="+mn-cs"/>
              </a:rPr>
              <a:t>Vadlīniju sistēma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59" y="1360622"/>
            <a:ext cx="3221741" cy="2145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59" y="3752755"/>
            <a:ext cx="3221741" cy="2416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" y="1360622"/>
            <a:ext cx="6010547" cy="4808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6" y="219456"/>
            <a:ext cx="512065" cy="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3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 smtClean="0">
                <a:latin typeface="+mn-lt"/>
                <a:ea typeface="+mn-ea"/>
                <a:cs typeface="+mn-cs"/>
              </a:rPr>
              <a:t>Vides pieejamība </a:t>
            </a:r>
            <a:r>
              <a:rPr lang="lv-LV" sz="3200" b="1" dirty="0" smtClean="0">
                <a:latin typeface="+mn-lt"/>
                <a:ea typeface="+mn-ea"/>
                <a:cs typeface="+mn-cs"/>
              </a:rPr>
              <a:t>un drošība būvdarbu laikā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0" y="1434656"/>
            <a:ext cx="8633628" cy="485641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467600" y="3502153"/>
            <a:ext cx="1264920" cy="1498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8000" b="1" dirty="0" smtClean="0">
                <a:latin typeface="+mn-lt"/>
                <a:ea typeface="+mn-ea"/>
                <a:cs typeface="+mn-cs"/>
              </a:rPr>
              <a:t>?</a:t>
            </a:r>
            <a:endParaRPr lang="en-US" sz="8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6" y="219456"/>
            <a:ext cx="512065" cy="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6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thewelfare.co.uk/wp-content/uploads/2012/04/Hearing-loop-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531" y="3794760"/>
            <a:ext cx="2657476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latin typeface="+mn-lt"/>
                <a:ea typeface="+mn-ea"/>
                <a:cs typeface="+mn-cs"/>
              </a:rPr>
              <a:t>Informācijas saņemšana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http://www.ampetronic.co/Write/Thumbs/counter_loop_grap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33" y="793428"/>
            <a:ext cx="2868474" cy="28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r="-191" b="15990"/>
          <a:stretch/>
        </p:blipFill>
        <p:spPr>
          <a:xfrm>
            <a:off x="2868168" y="960946"/>
            <a:ext cx="4346448" cy="2729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" b="18639"/>
          <a:stretch/>
        </p:blipFill>
        <p:spPr>
          <a:xfrm>
            <a:off x="2868168" y="3794760"/>
            <a:ext cx="4346449" cy="2657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6" y="219456"/>
            <a:ext cx="512065" cy="573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096" y="371856"/>
            <a:ext cx="512065" cy="57397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6239" y="16906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 dirty="0" smtClean="0">
                <a:latin typeface="+mn-lt"/>
                <a:ea typeface="+mn-ea"/>
                <a:cs typeface="+mn-cs"/>
              </a:rPr>
              <a:t>Redzes traucējumi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 dirty="0" smtClean="0">
                <a:latin typeface="+mn-lt"/>
                <a:ea typeface="+mn-ea"/>
                <a:cs typeface="+mn-cs"/>
              </a:rPr>
              <a:t>Dzirdes traucējumi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b="1" dirty="0" smtClean="0">
                <a:latin typeface="+mn-lt"/>
                <a:ea typeface="+mn-ea"/>
                <a:cs typeface="+mn-cs"/>
              </a:rPr>
              <a:t>Kognitīvi traucējumi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01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latin typeface="+mn-lt"/>
                <a:ea typeface="+mn-ea"/>
                <a:cs typeface="+mn-cs"/>
              </a:rPr>
              <a:t>Pakalpojuma saņemšana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278" r="28325" b="1"/>
          <a:stretch/>
        </p:blipFill>
        <p:spPr>
          <a:xfrm rot="5400000">
            <a:off x="911944" y="1460130"/>
            <a:ext cx="5076826" cy="4925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84523"/>
            <a:ext cx="3810000" cy="507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6" y="219456"/>
            <a:ext cx="512065" cy="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5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tt&amp;emacr;lu rezult&amp;amacr;ti vaic&amp;amacr;jumam “velonovietnes uz ietve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16" y="3502151"/>
            <a:ext cx="3718636" cy="27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tt&amp;emacr;lu rezult&amp;amacr;ti vaic&amp;amacr;jumam “velo novietne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6" y="1331135"/>
            <a:ext cx="5586376" cy="29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tt&amp;emacr;lu rezult&amp;amacr;ti vaic&amp;amacr;jumam “velonovietnes uz ietve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76" y="1331135"/>
            <a:ext cx="3480321" cy="19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511865" y="3606621"/>
            <a:ext cx="1636776" cy="6573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988009" flipV="1">
            <a:off x="8993644" y="5709439"/>
            <a:ext cx="764503" cy="2140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b="1" dirty="0" smtClean="0">
                <a:latin typeface="+mn-lt"/>
                <a:ea typeface="+mn-ea"/>
                <a:cs typeface="+mn-cs"/>
              </a:rPr>
              <a:t>Interešu mijiedarbība</a:t>
            </a: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6" y="219456"/>
            <a:ext cx="512065" cy="5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56" y="1987720"/>
            <a:ext cx="2592288" cy="29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7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Vides pieejamība</vt:lpstr>
      <vt:lpstr>Vadlīniju sistēma</vt:lpstr>
      <vt:lpstr>Vides pieejamība un drošība būvdarbu laikā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40</cp:revision>
  <dcterms:created xsi:type="dcterms:W3CDTF">2021-06-01T06:44:22Z</dcterms:created>
  <dcterms:modified xsi:type="dcterms:W3CDTF">2021-06-15T16:35:31Z</dcterms:modified>
</cp:coreProperties>
</file>