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theme/theme1.xml" ContentType="application/vnd.openxmlformats-officedocument.them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olors4.xml" ContentType="application/vnd.ms-office.chartcolor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32" r:id="rId1"/>
  </p:sldMasterIdLst>
  <p:notesMasterIdLst>
    <p:notesMasterId r:id="rId16"/>
  </p:notesMasterIdLst>
  <p:sldIdLst>
    <p:sldId id="256" r:id="rId2"/>
    <p:sldId id="306" r:id="rId3"/>
    <p:sldId id="286" r:id="rId4"/>
    <p:sldId id="299" r:id="rId5"/>
    <p:sldId id="305" r:id="rId6"/>
    <p:sldId id="308" r:id="rId7"/>
    <p:sldId id="301" r:id="rId8"/>
    <p:sldId id="302" r:id="rId9"/>
    <p:sldId id="309" r:id="rId10"/>
    <p:sldId id="310" r:id="rId11"/>
    <p:sldId id="284" r:id="rId12"/>
    <p:sldId id="311" r:id="rId13"/>
    <p:sldId id="312" r:id="rId14"/>
    <p:sldId id="296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D6"/>
    <a:srgbClr val="007A37"/>
    <a:srgbClr val="F6ECE2"/>
    <a:srgbClr val="F9F2EB"/>
    <a:srgbClr val="0C6DA8"/>
    <a:srgbClr val="0B68A1"/>
    <a:srgbClr val="005828"/>
    <a:srgbClr val="5F5393"/>
    <a:srgbClr val="E3C4A5"/>
    <a:srgbClr val="E4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055745488187175E-2"/>
          <c:y val="1.7511854974263087E-2"/>
          <c:w val="0.90446366478931961"/>
          <c:h val="0.808934171512302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727997850540818E-4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9B-4BBD-AC70-259A1DD63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899B-4BBD-AC70-259A1DD633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10094843986045E-2"/>
                  <c:y val="-6.129149240992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9B-4BBD-AC70-259A1DD63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9B-4BBD-AC70-259A1DD633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273147361555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99B-4BBD-AC70-259A1DD63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99B-4BBD-AC70-259A1DD633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90000"/>
                    <a:tint val="98000"/>
                    <a:lumMod val="102000"/>
                  </a:schemeClr>
                  <a:schemeClr val="accent1">
                    <a:shade val="90000"/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899B-4BBD-AC70-259A1DD633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70000"/>
                    <a:tint val="98000"/>
                    <a:lumMod val="102000"/>
                  </a:schemeClr>
                  <a:schemeClr val="accent1">
                    <a:shade val="70000"/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E-899B-4BBD-AC70-259A1DD633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2024/6.MĒNEŠI</c:v>
                </c:pt>
              </c:strCache>
            </c:strRef>
          </c:tx>
          <c:spPr>
            <a:solidFill>
              <a:srgbClr val="007A3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951148038836779E-2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99B-4BBD-AC70-259A1DD63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ATĻAUTĀ BRAUKŠANAS ĀTRUMA NEIEVĒROŠANA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39625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9B-4BBD-AC70-259A1DD633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9352864"/>
        <c:axId val="159346200"/>
        <c:axId val="0"/>
      </c:bar3DChart>
      <c:catAx>
        <c:axId val="159352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346200"/>
        <c:crosses val="autoZero"/>
        <c:auto val="1"/>
        <c:lblAlgn val="ctr"/>
        <c:lblOffset val="100"/>
        <c:noMultiLvlLbl val="0"/>
      </c:catAx>
      <c:valAx>
        <c:axId val="159346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35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2591903355044315"/>
          <c:y val="0.87639572012102951"/>
          <c:w val="0.7511562135792722"/>
          <c:h val="6.231278746904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92405025602555E-2"/>
          <c:y val="6.1710661355364731E-2"/>
          <c:w val="0.9125614405772231"/>
          <c:h val="0.77538441822098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bojā gājušie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203-4C33-AD95-109248579D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03-4C33-AD95-109248579D08}"/>
              </c:ext>
            </c:extLst>
          </c:dPt>
          <c:dPt>
            <c:idx val="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203-4C33-AD95-109248579D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203-4C33-AD95-109248579D08}"/>
              </c:ext>
            </c:extLst>
          </c:dPt>
          <c:dPt>
            <c:idx val="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203-4C33-AD95-109248579D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203-4C33-AD95-109248579D08}"/>
              </c:ext>
            </c:extLst>
          </c:dPt>
          <c:dPt>
            <c:idx val="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203-4C33-AD95-109248579D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203-4C33-AD95-109248579D08}"/>
              </c:ext>
            </c:extLst>
          </c:dPt>
          <c:dPt>
            <c:idx val="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203-4C33-AD95-109248579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203-4C33-AD95-109248579D0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203-4C33-AD95-109248579D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3203-4C33-AD95-109248579D08}"/>
              </c:ext>
            </c:extLst>
          </c:dPt>
          <c:dPt>
            <c:idx val="1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3203-4C33-AD95-109248579D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3203-4C33-AD95-109248579D0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3203-4C33-AD95-109248579D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3203-4C33-AD95-109248579D08}"/>
              </c:ext>
            </c:extLst>
          </c:dPt>
          <c:dPt>
            <c:idx val="1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3203-4C33-AD95-109248579D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3203-4C33-AD95-109248579D08}"/>
              </c:ext>
            </c:extLst>
          </c:dPt>
          <c:dPt>
            <c:idx val="1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3203-4C33-AD95-109248579D0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3203-4C33-AD95-109248579D08}"/>
              </c:ext>
            </c:extLst>
          </c:dPt>
          <c:dPt>
            <c:idx val="2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3203-4C33-AD95-109248579D0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3203-4C33-AD95-109248579D08}"/>
              </c:ext>
            </c:extLst>
          </c:dPt>
          <c:dPt>
            <c:idx val="2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3203-4C33-AD95-109248579D0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3203-4C33-AD95-109248579D08}"/>
              </c:ext>
            </c:extLst>
          </c:dPt>
          <c:dPt>
            <c:idx val="2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3203-4C33-AD95-109248579D0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3203-4C33-AD95-109248579D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38</c:v>
                </c:pt>
                <c:pt idx="1">
                  <c:v>30</c:v>
                </c:pt>
                <c:pt idx="2">
                  <c:v>9309</c:v>
                </c:pt>
                <c:pt idx="3">
                  <c:v>13341</c:v>
                </c:pt>
                <c:pt idx="4">
                  <c:v>650</c:v>
                </c:pt>
                <c:pt idx="5">
                  <c:v>716</c:v>
                </c:pt>
                <c:pt idx="6">
                  <c:v>15144</c:v>
                </c:pt>
                <c:pt idx="7">
                  <c:v>13749</c:v>
                </c:pt>
                <c:pt idx="8">
                  <c:v>313</c:v>
                </c:pt>
                <c:pt idx="9">
                  <c:v>572</c:v>
                </c:pt>
                <c:pt idx="10">
                  <c:v>5428</c:v>
                </c:pt>
                <c:pt idx="11">
                  <c:v>4453</c:v>
                </c:pt>
                <c:pt idx="12">
                  <c:v>112</c:v>
                </c:pt>
                <c:pt idx="13">
                  <c:v>177</c:v>
                </c:pt>
                <c:pt idx="14">
                  <c:v>1641</c:v>
                </c:pt>
                <c:pt idx="15">
                  <c:v>1372</c:v>
                </c:pt>
                <c:pt idx="16">
                  <c:v>26</c:v>
                </c:pt>
                <c:pt idx="17">
                  <c:v>12</c:v>
                </c:pt>
                <c:pt idx="18">
                  <c:v>478</c:v>
                </c:pt>
                <c:pt idx="19">
                  <c:v>371</c:v>
                </c:pt>
                <c:pt idx="20">
                  <c:v>2</c:v>
                </c:pt>
                <c:pt idx="21">
                  <c:v>1</c:v>
                </c:pt>
                <c:pt idx="22">
                  <c:v>288</c:v>
                </c:pt>
                <c:pt idx="23">
                  <c:v>226</c:v>
                </c:pt>
                <c:pt idx="24">
                  <c:v>2</c:v>
                </c:pt>
                <c:pt idx="2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203-4C33-AD95-109248579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21283976"/>
        <c:axId val="120763248"/>
        <c:axId val="0"/>
      </c:bar3DChart>
      <c:catAx>
        <c:axId val="12128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0763248"/>
        <c:crosses val="autoZero"/>
        <c:auto val="1"/>
        <c:lblAlgn val="ctr"/>
        <c:lblOffset val="100"/>
        <c:noMultiLvlLbl val="0"/>
      </c:catAx>
      <c:valAx>
        <c:axId val="12076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28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92405025602555E-2"/>
          <c:y val="6.1710661355364731E-2"/>
          <c:w val="0.9125614405772231"/>
          <c:h val="0.77538441822098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bojā gājušie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203-4C33-AD95-109248579D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03-4C33-AD95-109248579D08}"/>
              </c:ext>
            </c:extLst>
          </c:dPt>
          <c:dPt>
            <c:idx val="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203-4C33-AD95-109248579D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203-4C33-AD95-109248579D08}"/>
              </c:ext>
            </c:extLst>
          </c:dPt>
          <c:dPt>
            <c:idx val="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203-4C33-AD95-109248579D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203-4C33-AD95-109248579D08}"/>
              </c:ext>
            </c:extLst>
          </c:dPt>
          <c:dPt>
            <c:idx val="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203-4C33-AD95-109248579D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203-4C33-AD95-109248579D08}"/>
              </c:ext>
            </c:extLst>
          </c:dPt>
          <c:dPt>
            <c:idx val="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203-4C33-AD95-109248579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203-4C33-AD95-109248579D0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203-4C33-AD95-109248579D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3203-4C33-AD95-109248579D08}"/>
              </c:ext>
            </c:extLst>
          </c:dPt>
          <c:dPt>
            <c:idx val="1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3203-4C33-AD95-109248579D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3203-4C33-AD95-109248579D0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3203-4C33-AD95-109248579D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3203-4C33-AD95-109248579D08}"/>
              </c:ext>
            </c:extLst>
          </c:dPt>
          <c:dPt>
            <c:idx val="1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3203-4C33-AD95-109248579D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3203-4C33-AD95-109248579D08}"/>
              </c:ext>
            </c:extLst>
          </c:dPt>
          <c:dPt>
            <c:idx val="1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3203-4C33-AD95-109248579D0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3203-4C33-AD95-109248579D08}"/>
              </c:ext>
            </c:extLst>
          </c:dPt>
          <c:dPt>
            <c:idx val="2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3203-4C33-AD95-109248579D0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3203-4C33-AD95-109248579D08}"/>
              </c:ext>
            </c:extLst>
          </c:dPt>
          <c:dPt>
            <c:idx val="2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3203-4C33-AD95-109248579D0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3203-4C33-AD95-109248579D08}"/>
              </c:ext>
            </c:extLst>
          </c:dPt>
          <c:dPt>
            <c:idx val="2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3203-4C33-AD95-109248579D0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3203-4C33-AD95-109248579D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31</c:v>
                </c:pt>
                <c:pt idx="1">
                  <c:v>11</c:v>
                </c:pt>
                <c:pt idx="2">
                  <c:v>6679</c:v>
                </c:pt>
                <c:pt idx="3">
                  <c:v>9007</c:v>
                </c:pt>
                <c:pt idx="4">
                  <c:v>241</c:v>
                </c:pt>
                <c:pt idx="5">
                  <c:v>440</c:v>
                </c:pt>
                <c:pt idx="6">
                  <c:v>7915</c:v>
                </c:pt>
                <c:pt idx="7">
                  <c:v>7728</c:v>
                </c:pt>
                <c:pt idx="8">
                  <c:v>125</c:v>
                </c:pt>
                <c:pt idx="9">
                  <c:v>364</c:v>
                </c:pt>
                <c:pt idx="10">
                  <c:v>2496</c:v>
                </c:pt>
                <c:pt idx="11">
                  <c:v>2338</c:v>
                </c:pt>
                <c:pt idx="12">
                  <c:v>27</c:v>
                </c:pt>
                <c:pt idx="13">
                  <c:v>99</c:v>
                </c:pt>
                <c:pt idx="14">
                  <c:v>719</c:v>
                </c:pt>
                <c:pt idx="15">
                  <c:v>689</c:v>
                </c:pt>
                <c:pt idx="16">
                  <c:v>11</c:v>
                </c:pt>
                <c:pt idx="17">
                  <c:v>6</c:v>
                </c:pt>
                <c:pt idx="18">
                  <c:v>233</c:v>
                </c:pt>
                <c:pt idx="19">
                  <c:v>184</c:v>
                </c:pt>
                <c:pt idx="20">
                  <c:v>1</c:v>
                </c:pt>
                <c:pt idx="21">
                  <c:v>4</c:v>
                </c:pt>
                <c:pt idx="22">
                  <c:v>138</c:v>
                </c:pt>
                <c:pt idx="23">
                  <c:v>111</c:v>
                </c:pt>
                <c:pt idx="24">
                  <c:v>1</c:v>
                </c:pt>
                <c:pt idx="2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203-4C33-AD95-109248579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21283976"/>
        <c:axId val="120763248"/>
        <c:axId val="0"/>
      </c:bar3DChart>
      <c:catAx>
        <c:axId val="12128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0763248"/>
        <c:crosses val="autoZero"/>
        <c:auto val="1"/>
        <c:lblAlgn val="ctr"/>
        <c:lblOffset val="100"/>
        <c:noMultiLvlLbl val="0"/>
      </c:catAx>
      <c:valAx>
        <c:axId val="12076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28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831676484344537E-2"/>
          <c:y val="0.11844197715336105"/>
          <c:w val="0.92034646053498415"/>
          <c:h val="0.75056452126251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CSNg bojā gājušie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203-4C33-AD95-109248579D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203-4C33-AD95-109248579D08}"/>
              </c:ext>
            </c:extLst>
          </c:dPt>
          <c:dPt>
            <c:idx val="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203-4C33-AD95-109248579D0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203-4C33-AD95-109248579D08}"/>
              </c:ext>
            </c:extLst>
          </c:dPt>
          <c:dPt>
            <c:idx val="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203-4C33-AD95-109248579D0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203-4C33-AD95-109248579D08}"/>
              </c:ext>
            </c:extLst>
          </c:dPt>
          <c:dPt>
            <c:idx val="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203-4C33-AD95-109248579D0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203-4C33-AD95-109248579D08}"/>
              </c:ext>
            </c:extLst>
          </c:dPt>
          <c:dPt>
            <c:idx val="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203-4C33-AD95-109248579D0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203-4C33-AD95-109248579D0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203-4C33-AD95-109248579D0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3203-4C33-AD95-109248579D08}"/>
              </c:ext>
            </c:extLst>
          </c:dPt>
          <c:dPt>
            <c:idx val="1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3203-4C33-AD95-109248579D0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3203-4C33-AD95-109248579D0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3203-4C33-AD95-109248579D0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3203-4C33-AD95-109248579D08}"/>
              </c:ext>
            </c:extLst>
          </c:dPt>
          <c:dPt>
            <c:idx val="16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3203-4C33-AD95-109248579D08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3203-4C33-AD95-109248579D08}"/>
              </c:ext>
            </c:extLst>
          </c:dPt>
          <c:dPt>
            <c:idx val="18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3203-4C33-AD95-109248579D0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3203-4C33-AD95-109248579D08}"/>
              </c:ext>
            </c:extLst>
          </c:dPt>
          <c:dPt>
            <c:idx val="20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3203-4C33-AD95-109248579D0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3203-4C33-AD95-109248579D08}"/>
              </c:ext>
            </c:extLst>
          </c:dPt>
          <c:dPt>
            <c:idx val="22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3203-4C33-AD95-109248579D0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3203-4C33-AD95-109248579D08}"/>
              </c:ext>
            </c:extLst>
          </c:dPt>
          <c:dPt>
            <c:idx val="24"/>
            <c:invertIfNegative val="0"/>
            <c:bubble3D val="0"/>
            <c:spPr>
              <a:solidFill>
                <a:srgbClr val="007A3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3203-4C33-AD95-109248579D0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3203-4C33-AD95-109248579D08}"/>
              </c:ext>
            </c:extLst>
          </c:dPt>
          <c:dLbls>
            <c:dLbl>
              <c:idx val="2"/>
              <c:layout>
                <c:manualLayout>
                  <c:x val="1.11214570825160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03-4C33-AD95-109248579D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Sheet1!$A$2:$A$27</c:f>
              <c:numCache>
                <c:formatCode>General</c:formatCode>
                <c:ptCount val="2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1">
                  <c:v>1</c:v>
                </c:pt>
                <c:pt idx="2">
                  <c:v>114289</c:v>
                </c:pt>
                <c:pt idx="3">
                  <c:v>108914</c:v>
                </c:pt>
                <c:pt idx="4">
                  <c:v>9027</c:v>
                </c:pt>
                <c:pt idx="5">
                  <c:v>5124</c:v>
                </c:pt>
                <c:pt idx="6">
                  <c:v>20081</c:v>
                </c:pt>
                <c:pt idx="7">
                  <c:v>13943</c:v>
                </c:pt>
                <c:pt idx="8">
                  <c:v>656</c:v>
                </c:pt>
                <c:pt idx="9">
                  <c:v>845</c:v>
                </c:pt>
                <c:pt idx="10">
                  <c:v>3605</c:v>
                </c:pt>
                <c:pt idx="11">
                  <c:v>3361</c:v>
                </c:pt>
                <c:pt idx="12">
                  <c:v>84</c:v>
                </c:pt>
                <c:pt idx="13">
                  <c:v>262</c:v>
                </c:pt>
                <c:pt idx="14">
                  <c:v>669</c:v>
                </c:pt>
                <c:pt idx="15">
                  <c:v>908</c:v>
                </c:pt>
                <c:pt idx="16">
                  <c:v>5</c:v>
                </c:pt>
                <c:pt idx="17">
                  <c:v>8</c:v>
                </c:pt>
                <c:pt idx="18">
                  <c:v>177</c:v>
                </c:pt>
                <c:pt idx="19">
                  <c:v>266</c:v>
                </c:pt>
                <c:pt idx="20">
                  <c:v>0</c:v>
                </c:pt>
                <c:pt idx="21">
                  <c:v>0</c:v>
                </c:pt>
                <c:pt idx="22">
                  <c:v>74</c:v>
                </c:pt>
                <c:pt idx="23">
                  <c:v>84</c:v>
                </c:pt>
                <c:pt idx="24">
                  <c:v>1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203-4C33-AD95-109248579D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shape val="box"/>
        <c:axId val="121283976"/>
        <c:axId val="120763248"/>
        <c:axId val="0"/>
      </c:bar3DChart>
      <c:catAx>
        <c:axId val="121283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0763248"/>
        <c:crosses val="autoZero"/>
        <c:auto val="1"/>
        <c:lblAlgn val="ctr"/>
        <c:lblOffset val="100"/>
        <c:noMultiLvlLbl val="0"/>
      </c:catAx>
      <c:valAx>
        <c:axId val="12076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28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85607846877275"/>
          <c:y val="3.9232435959949984E-2"/>
          <c:w val="0.79708314412946502"/>
          <c:h val="0.702512930803777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F5E8D">
                <a:alpha val="69804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D8FA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64-4012-B7DA-4C71F3607D03}"/>
              </c:ext>
            </c:extLst>
          </c:dPt>
          <c:dLbls>
            <c:dLbl>
              <c:idx val="0"/>
              <c:layout>
                <c:manualLayout>
                  <c:x val="-4.5050323010211533E-3"/>
                  <c:y val="-9.27013337096201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64-4012-B7DA-4C71F3607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skaits/gājēji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64-4012-B7DA-4C71F3607D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82849352724176E-2"/>
                  <c:y val="-8.961278142440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E64-4012-B7DA-4C71F3607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skaits/gājēji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4-4012-B7DA-4C71F3607D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E64-4012-B7DA-4C71F3607D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skaits/gājēji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64-4012-B7DA-4C71F3607D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sng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26876197862475"/>
          <c:y val="0.84443038775381107"/>
          <c:w val="0.36852776332565085"/>
          <c:h val="6.596630303909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85607846877275"/>
          <c:y val="3.9232435959949984E-2"/>
          <c:w val="0.85014389622851549"/>
          <c:h val="0.702512930803777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F5E8D">
                <a:alpha val="69804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6D8FA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BE5-4065-B6F7-7C171CF7691E}"/>
              </c:ext>
            </c:extLst>
          </c:dPt>
          <c:dLbls>
            <c:dLbl>
              <c:idx val="0"/>
              <c:layout>
                <c:manualLayout>
                  <c:x val="7.940359305472322E-3"/>
                  <c:y val="-8.6467742153189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E5-4065-B6F7-7C171CF76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 skaits/velosipēda vad.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E5-4065-B6F7-7C171CF76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960925765068534E-2"/>
                  <c:y val="-9.595422535643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E5-4065-B6F7-7C171CF76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 skaits/velosipēda vad.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E5-4065-B6F7-7C171CF76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4794247397643927E-2"/>
                  <c:y val="-4.96169224270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E5-4065-B6F7-7C171CF76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CSNg  skaits/velosipēda vad.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5-4065-B6F7-7C171CF769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2616"/>
        <c:axId val="171774968"/>
        <c:axId val="0"/>
      </c:bar3DChart>
      <c:catAx>
        <c:axId val="17177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sng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71774968"/>
        <c:crosses val="autoZero"/>
        <c:auto val="1"/>
        <c:lblAlgn val="ctr"/>
        <c:lblOffset val="100"/>
        <c:noMultiLvlLbl val="0"/>
      </c:catAx>
      <c:valAx>
        <c:axId val="171774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2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26876197862475"/>
          <c:y val="0.84443038775381107"/>
          <c:w val="0.44593705508795717"/>
          <c:h val="6.5966319087958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974959324777579E-2"/>
          <c:y val="4.3188977376449125E-2"/>
          <c:w val="0.97802504067522245"/>
          <c:h val="0.643718605451422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E8FA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50586999928126E-3"/>
                  <c:y val="-5.05430113315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7A-4110-83D0-CA6863CC1CCC}"/>
                </c:ext>
              </c:extLst>
            </c:dLbl>
            <c:dLbl>
              <c:idx val="1"/>
              <c:layout>
                <c:manualLayout>
                  <c:x val="4.796272370771488E-3"/>
                  <c:y val="-3.008831699241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7A-4110-83D0-CA6863CC1CCC}"/>
                </c:ext>
              </c:extLst>
            </c:dLbl>
            <c:dLbl>
              <c:idx val="2"/>
              <c:layout>
                <c:manualLayout>
                  <c:x val="1.207729468599025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7A-4110-83D0-CA6863CC1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243</c:v>
                </c:pt>
                <c:pt idx="1">
                  <c:v>40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7A-4110-83D0-CA6863CC1C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01321779739565E-2"/>
                  <c:y val="-4.61772348626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7A-4110-83D0-CA6863CC1CCC}"/>
                </c:ext>
              </c:extLst>
            </c:dLbl>
            <c:dLbl>
              <c:idx val="1"/>
              <c:layout>
                <c:manualLayout>
                  <c:x val="1.6908262525791359E-2"/>
                  <c:y val="-2.2011605425570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7A-4110-83D0-CA6863CC1CCC}"/>
                </c:ext>
              </c:extLst>
            </c:dLbl>
            <c:dLbl>
              <c:idx val="2"/>
              <c:layout>
                <c:manualLayout>
                  <c:x val="1.4492753623188406E-2"/>
                  <c:y val="-1.25996438368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7A-4110-83D0-CA6863CC1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265</c:v>
                </c:pt>
                <c:pt idx="1">
                  <c:v>23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7A-4110-83D0-CA6863CC1C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303337932098345E-2"/>
                  <c:y val="-1.3633325477244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242876150640816E-2"/>
                      <c:h val="6.08834309571551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E7A-4110-83D0-CA6863CC1CCC}"/>
                </c:ext>
              </c:extLst>
            </c:dLbl>
            <c:dLbl>
              <c:idx val="1"/>
              <c:layout>
                <c:manualLayout>
                  <c:x val="1.8115942028985508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E7A-4110-83D0-CA6863CC1CCC}"/>
                </c:ext>
              </c:extLst>
            </c:dLbl>
            <c:dLbl>
              <c:idx val="2"/>
              <c:layout>
                <c:manualLayout>
                  <c:x val="2.3398130926315E-2"/>
                  <c:y val="-5.5567394070184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E7A-4110-83D0-CA6863CC1C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237</c:v>
                </c:pt>
                <c:pt idx="1">
                  <c:v>28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E7A-4110-83D0-CA6863CC1C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6144"/>
        <c:axId val="171775360"/>
        <c:axId val="0"/>
      </c:bar3DChart>
      <c:catAx>
        <c:axId val="171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71775360"/>
        <c:crosses val="autoZero"/>
        <c:auto val="1"/>
        <c:lblAlgn val="ctr"/>
        <c:lblOffset val="100"/>
        <c:noMultiLvlLbl val="0"/>
      </c:catAx>
      <c:valAx>
        <c:axId val="1717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190699158373407E-2"/>
          <c:y val="0.87913746674025783"/>
          <c:w val="0.89227740545505863"/>
          <c:h val="5.775418789342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78025217569596E-2"/>
          <c:y val="4.3188977376449125E-2"/>
          <c:w val="0.95972197478243038"/>
          <c:h val="0.637343377078945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E8FA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757706315082377E-3"/>
                  <c:y val="-4.098016476660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0D-425C-B860-1CCA745AC80E}"/>
                </c:ext>
              </c:extLst>
            </c:dLbl>
            <c:dLbl>
              <c:idx val="1"/>
              <c:layout>
                <c:manualLayout>
                  <c:x val="1.2104555627666535E-2"/>
                  <c:y val="-2.371308861994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0D-425C-B860-1CCA745AC80E}"/>
                </c:ext>
              </c:extLst>
            </c:dLbl>
            <c:dLbl>
              <c:idx val="2"/>
              <c:layout>
                <c:manualLayout>
                  <c:x val="5.7758248272148163E-3"/>
                  <c:y val="-1.43010930002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0D-425C-B860-1CCA745AC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169</c:v>
                </c:pt>
                <c:pt idx="1">
                  <c:v>18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0D-425C-B860-1CCA745AC8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1A76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69565217391261E-2"/>
                  <c:y val="-3.023914520841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0D-425C-B860-1CCA745AC80E}"/>
                </c:ext>
              </c:extLst>
            </c:dLbl>
            <c:dLbl>
              <c:idx val="1"/>
              <c:layout>
                <c:manualLayout>
                  <c:x val="1.6908205369423224E-2"/>
                  <c:y val="-3.794967635676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0D-425C-B860-1CCA745AC80E}"/>
                </c:ext>
              </c:extLst>
            </c:dLbl>
            <c:dLbl>
              <c:idx val="2"/>
              <c:layout>
                <c:manualLayout>
                  <c:x val="1.4492753623188406E-2"/>
                  <c:y val="-1.25996438368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0D-425C-B860-1CCA745AC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204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0D-425C-B860-1CCA745AC8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A4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700483091787395E-2"/>
                  <c:y val="-3.275907397578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F0D-425C-B860-1CCA745AC80E}"/>
                </c:ext>
              </c:extLst>
            </c:dLbl>
            <c:dLbl>
              <c:idx val="1"/>
              <c:layout>
                <c:manualLayout>
                  <c:x val="1.8115942028985508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F0D-425C-B860-1CCA745AC80E}"/>
                </c:ext>
              </c:extLst>
            </c:dLbl>
            <c:dLbl>
              <c:idx val="2"/>
              <c:layout>
                <c:manualLayout>
                  <c:x val="1.4492753623188406E-2"/>
                  <c:y val="-1.5119572604207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0D-425C-B860-1CCA745AC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CSNg VIEGLI IEVAINOTI</c:v>
                </c:pt>
                <c:pt idx="1">
                  <c:v>CSNg SMAGI IEVAINOTI</c:v>
                </c:pt>
                <c:pt idx="2">
                  <c:v>CSNg BOJĀ GĀJUŠI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206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0D-425C-B860-1CCA745AC8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1776144"/>
        <c:axId val="171775360"/>
        <c:axId val="0"/>
      </c:bar3DChart>
      <c:catAx>
        <c:axId val="1717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lv-LV"/>
          </a:p>
        </c:txPr>
        <c:crossAx val="171775360"/>
        <c:crosses val="autoZero"/>
        <c:auto val="1"/>
        <c:lblAlgn val="ctr"/>
        <c:lblOffset val="100"/>
        <c:noMultiLvlLbl val="0"/>
      </c:catAx>
      <c:valAx>
        <c:axId val="17177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68029762649026E-2"/>
          <c:y val="0.87913746674025783"/>
          <c:w val="0.90855550461477186"/>
          <c:h val="5.7754187893428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0.07918</cdr:x>
      <cdr:y>0.5136</cdr:y>
    </cdr:from>
    <cdr:to>
      <cdr:x>0.24627</cdr:x>
      <cdr:y>0.69429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840C78F8-237A-42A9-B2A7-572506645C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0565" y="2111060"/>
          <a:ext cx="718725" cy="74271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0.43463</cdr:x>
      <cdr:y>0.90833</cdr:y>
    </cdr:from>
    <cdr:to>
      <cdr:x>0.61567</cdr:x>
      <cdr:y>0.98321</cdr:y>
    </cdr:to>
    <cdr:sp macro="" textlink="">
      <cdr:nvSpPr>
        <cdr:cNvPr id="4" name="TextBox 29">
          <a:extLst xmlns:a="http://schemas.openxmlformats.org/drawingml/2006/main">
            <a:ext uri="{FF2B5EF4-FFF2-40B4-BE49-F238E27FC236}">
              <a16:creationId xmlns:a16="http://schemas.microsoft.com/office/drawing/2014/main" id="{3498028D-470F-41D6-A2DB-DC5B235DAD04}"/>
            </a:ext>
          </a:extLst>
        </cdr:cNvPr>
        <cdr:cNvSpPr txBox="1"/>
      </cdr:nvSpPr>
      <cdr:spPr>
        <a:xfrm xmlns:a="http://schemas.openxmlformats.org/drawingml/2006/main">
          <a:off x="2217587" y="3701225"/>
          <a:ext cx="923730" cy="3051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lv-LV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lv-LV" sz="14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mēneši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0.77591</cdr:x>
      <cdr:y>0.04819</cdr:y>
    </cdr:from>
    <cdr:to>
      <cdr:x>0.93202</cdr:x>
      <cdr:y>0.25677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32ABF629-1783-440D-A5AC-2F829ECCE91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biLevel thresh="75000"/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flipH="1">
          <a:off x="4426135" y="191997"/>
          <a:ext cx="890482" cy="83102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0A87-97F4-4C86-B1A0-B2C0002ED535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33A26-EA5B-4F0F-B359-FDB24580B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8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33A26-EA5B-4F0F-B359-FDB24580B0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A60A-DDCE-4643-A36B-5BA1A980A195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6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3E0F-44C7-4DC7-9E43-2AED8E798C6B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EE81-8E6B-4B73-8494-65F1F2F5DAF3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9634-8B90-437A-935E-8F01B2BEC6C0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13F2-30FD-4858-AA5B-61E3BC02C695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7AE5A-311A-4A9D-B1E2-5F2E3466B712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1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812F3-7F23-48EA-BB67-2CD1421C67BD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5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E16E-51AC-4A61-BEF7-50AC1879EED8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5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A493B-46B5-41BE-B796-9B3CE62C8753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5459-5C80-4D09-A62E-392372D7E297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4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69A66-1FCF-440B-93FF-CC45F61D0DDE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B1D8-ED57-4D51-8B42-729E9717C47E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6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9106-D8FB-4D9C-A02C-C21DCF54E081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8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7F18B33-FBCC-4D16-A98D-354A7A2DF15B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4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F651D1C-571B-44B3-BD58-12D9C7A65C13}" type="datetime1">
              <a:rPr lang="en-US" smtClean="0"/>
              <a:t>9/10/2024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10478" y="856671"/>
            <a:ext cx="9087764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lv-LV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POLICIJAS STATISTIKA </a:t>
            </a:r>
          </a:p>
          <a:p>
            <a:pPr algn="ctr">
              <a:lnSpc>
                <a:spcPct val="100000"/>
              </a:lnSpc>
            </a:pPr>
            <a:r>
              <a:rPr lang="lv-LV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PAR ATĻAUTĀ BRAUKŠANAS ĀTRUMA</a:t>
            </a:r>
          </a:p>
          <a:p>
            <a:pPr algn="ctr">
              <a:lnSpc>
                <a:spcPct val="100000"/>
              </a:lnSpc>
            </a:pPr>
            <a:r>
              <a:rPr lang="lv-LV" sz="26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UN MAZAIZSARGĀTO CEĻU SATIKSMES DALĪBNIEKU IZDARĪTAJIEM PĀRKĀPUMIEM</a:t>
            </a:r>
          </a:p>
          <a:p>
            <a:pPr algn="ctr">
              <a:lnSpc>
                <a:spcPct val="100000"/>
              </a:lnSpc>
            </a:pPr>
            <a:r>
              <a:rPr lang="lv-LV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2024.GADA 1. JANVĀRIS - 30. JŪNIJS </a:t>
            </a:r>
            <a:endParaRPr lang="en-U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1718814" y="2776571"/>
            <a:ext cx="8240232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VALSTS POLICIJAS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GALVENĀS KĀRTĪBAS POLICIJAS PĀRVALDES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REAĢĒŠANAS PĀRVALDES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PRIEKŠNIEKS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lv-LV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Juris Jančevskis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74301DA2-AAF5-4AA9-BB5A-0B4705806BBA}"/>
              </a:ext>
            </a:extLst>
          </p:cNvPr>
          <p:cNvSpPr/>
          <p:nvPr/>
        </p:nvSpPr>
        <p:spPr>
          <a:xfrm>
            <a:off x="9255967" y="-1"/>
            <a:ext cx="2891730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573" h="21600" extrusionOk="0">
                <a:moveTo>
                  <a:pt x="15973" y="9217"/>
                </a:moveTo>
                <a:cubicBezTo>
                  <a:pt x="9792" y="6018"/>
                  <a:pt x="6535" y="4129"/>
                  <a:pt x="8727" y="3169"/>
                </a:cubicBezTo>
                <a:cubicBezTo>
                  <a:pt x="10918" y="2209"/>
                  <a:pt x="12034" y="1969"/>
                  <a:pt x="10849" y="1153"/>
                </a:cubicBezTo>
                <a:cubicBezTo>
                  <a:pt x="9665" y="337"/>
                  <a:pt x="10170" y="161"/>
                  <a:pt x="10859" y="1"/>
                </a:cubicBezTo>
                <a:lnTo>
                  <a:pt x="10310" y="1"/>
                </a:lnTo>
                <a:cubicBezTo>
                  <a:pt x="10310" y="16"/>
                  <a:pt x="10299" y="30"/>
                  <a:pt x="10281" y="36"/>
                </a:cubicBezTo>
                <a:cubicBezTo>
                  <a:pt x="10141" y="83"/>
                  <a:pt x="9995" y="134"/>
                  <a:pt x="9887" y="202"/>
                </a:cubicBezTo>
                <a:cubicBezTo>
                  <a:pt x="9878" y="208"/>
                  <a:pt x="9868" y="210"/>
                  <a:pt x="9858" y="210"/>
                </a:cubicBezTo>
                <a:cubicBezTo>
                  <a:pt x="9843" y="210"/>
                  <a:pt x="9830" y="205"/>
                  <a:pt x="9821" y="195"/>
                </a:cubicBezTo>
                <a:cubicBezTo>
                  <a:pt x="9805" y="179"/>
                  <a:pt x="9809" y="154"/>
                  <a:pt x="9829" y="142"/>
                </a:cubicBezTo>
                <a:cubicBezTo>
                  <a:pt x="9919" y="85"/>
                  <a:pt x="10029" y="40"/>
                  <a:pt x="10142" y="0"/>
                </a:cubicBezTo>
                <a:lnTo>
                  <a:pt x="9835" y="0"/>
                </a:lnTo>
                <a:cubicBezTo>
                  <a:pt x="9146" y="160"/>
                  <a:pt x="8651" y="336"/>
                  <a:pt x="9835" y="1152"/>
                </a:cubicBezTo>
                <a:cubicBezTo>
                  <a:pt x="11019" y="1968"/>
                  <a:pt x="8958" y="2170"/>
                  <a:pt x="6792" y="3168"/>
                </a:cubicBezTo>
                <a:cubicBezTo>
                  <a:pt x="5055" y="3968"/>
                  <a:pt x="6170" y="6288"/>
                  <a:pt x="12448" y="9360"/>
                </a:cubicBezTo>
                <a:cubicBezTo>
                  <a:pt x="18726" y="12431"/>
                  <a:pt x="9121" y="17807"/>
                  <a:pt x="0" y="21599"/>
                </a:cubicBezTo>
                <a:lnTo>
                  <a:pt x="4591" y="21599"/>
                </a:lnTo>
                <a:cubicBezTo>
                  <a:pt x="4591" y="21585"/>
                  <a:pt x="4601" y="21572"/>
                  <a:pt x="4618" y="21565"/>
                </a:cubicBezTo>
                <a:cubicBezTo>
                  <a:pt x="4620" y="21564"/>
                  <a:pt x="4805" y="21491"/>
                  <a:pt x="5121" y="21356"/>
                </a:cubicBezTo>
                <a:cubicBezTo>
                  <a:pt x="5144" y="21346"/>
                  <a:pt x="5173" y="21353"/>
                  <a:pt x="5185" y="21373"/>
                </a:cubicBezTo>
                <a:cubicBezTo>
                  <a:pt x="5197" y="21391"/>
                  <a:pt x="5189" y="21415"/>
                  <a:pt x="5164" y="21424"/>
                </a:cubicBezTo>
                <a:cubicBezTo>
                  <a:pt x="4972" y="21506"/>
                  <a:pt x="4827" y="21566"/>
                  <a:pt x="4743" y="21600"/>
                </a:cubicBezTo>
                <a:lnTo>
                  <a:pt x="8509" y="21600"/>
                </a:lnTo>
                <a:cubicBezTo>
                  <a:pt x="17631" y="17808"/>
                  <a:pt x="21600" y="12128"/>
                  <a:pt x="15973" y="9217"/>
                </a:cubicBezTo>
                <a:close/>
                <a:moveTo>
                  <a:pt x="10117" y="950"/>
                </a:moveTo>
                <a:cubicBezTo>
                  <a:pt x="10107" y="957"/>
                  <a:pt x="10095" y="961"/>
                  <a:pt x="10084" y="961"/>
                </a:cubicBezTo>
                <a:cubicBezTo>
                  <a:pt x="10072" y="961"/>
                  <a:pt x="10060" y="957"/>
                  <a:pt x="10051" y="949"/>
                </a:cubicBezTo>
                <a:cubicBezTo>
                  <a:pt x="9871" y="801"/>
                  <a:pt x="9747" y="689"/>
                  <a:pt x="9681" y="591"/>
                </a:cubicBezTo>
                <a:cubicBezTo>
                  <a:pt x="9669" y="572"/>
                  <a:pt x="9677" y="549"/>
                  <a:pt x="9700" y="539"/>
                </a:cubicBezTo>
                <a:cubicBezTo>
                  <a:pt x="9723" y="529"/>
                  <a:pt x="9752" y="536"/>
                  <a:pt x="9764" y="555"/>
                </a:cubicBezTo>
                <a:cubicBezTo>
                  <a:pt x="9831" y="655"/>
                  <a:pt x="9982" y="783"/>
                  <a:pt x="10118" y="896"/>
                </a:cubicBezTo>
                <a:cubicBezTo>
                  <a:pt x="10136" y="911"/>
                  <a:pt x="10136" y="935"/>
                  <a:pt x="10117" y="950"/>
                </a:cubicBezTo>
                <a:close/>
                <a:moveTo>
                  <a:pt x="10443" y="1224"/>
                </a:moveTo>
                <a:cubicBezTo>
                  <a:pt x="10463" y="1211"/>
                  <a:pt x="10493" y="1212"/>
                  <a:pt x="10510" y="1228"/>
                </a:cubicBezTo>
                <a:cubicBezTo>
                  <a:pt x="10669" y="1376"/>
                  <a:pt x="10752" y="1488"/>
                  <a:pt x="10771" y="1582"/>
                </a:cubicBezTo>
                <a:cubicBezTo>
                  <a:pt x="10775" y="1601"/>
                  <a:pt x="10777" y="1620"/>
                  <a:pt x="10777" y="1638"/>
                </a:cubicBezTo>
                <a:lnTo>
                  <a:pt x="10777" y="1651"/>
                </a:lnTo>
                <a:cubicBezTo>
                  <a:pt x="10776" y="1671"/>
                  <a:pt x="10755" y="1688"/>
                  <a:pt x="10730" y="1688"/>
                </a:cubicBezTo>
                <a:cubicBezTo>
                  <a:pt x="10729" y="1688"/>
                  <a:pt x="10729" y="1688"/>
                  <a:pt x="10728" y="1688"/>
                </a:cubicBezTo>
                <a:cubicBezTo>
                  <a:pt x="10701" y="1687"/>
                  <a:pt x="10681" y="1669"/>
                  <a:pt x="10682" y="1648"/>
                </a:cubicBezTo>
                <a:lnTo>
                  <a:pt x="10682" y="1637"/>
                </a:lnTo>
                <a:cubicBezTo>
                  <a:pt x="10682" y="1624"/>
                  <a:pt x="10681" y="1608"/>
                  <a:pt x="10677" y="1593"/>
                </a:cubicBezTo>
                <a:cubicBezTo>
                  <a:pt x="10661" y="1516"/>
                  <a:pt x="10583" y="1413"/>
                  <a:pt x="10439" y="1278"/>
                </a:cubicBezTo>
                <a:cubicBezTo>
                  <a:pt x="10422" y="1262"/>
                  <a:pt x="10424" y="1238"/>
                  <a:pt x="10443" y="1224"/>
                </a:cubicBezTo>
                <a:close/>
                <a:moveTo>
                  <a:pt x="9924" y="2226"/>
                </a:moveTo>
                <a:cubicBezTo>
                  <a:pt x="10136" y="2130"/>
                  <a:pt x="10282" y="2056"/>
                  <a:pt x="10395" y="1986"/>
                </a:cubicBezTo>
                <a:cubicBezTo>
                  <a:pt x="10416" y="1973"/>
                  <a:pt x="10446" y="1976"/>
                  <a:pt x="10461" y="1993"/>
                </a:cubicBezTo>
                <a:cubicBezTo>
                  <a:pt x="10477" y="2009"/>
                  <a:pt x="10474" y="2034"/>
                  <a:pt x="10453" y="2046"/>
                </a:cubicBezTo>
                <a:cubicBezTo>
                  <a:pt x="10336" y="2119"/>
                  <a:pt x="10188" y="2196"/>
                  <a:pt x="9970" y="2293"/>
                </a:cubicBezTo>
                <a:cubicBezTo>
                  <a:pt x="9963" y="2296"/>
                  <a:pt x="9954" y="2298"/>
                  <a:pt x="9947" y="2298"/>
                </a:cubicBezTo>
                <a:cubicBezTo>
                  <a:pt x="9930" y="2298"/>
                  <a:pt x="9915" y="2291"/>
                  <a:pt x="9906" y="2279"/>
                </a:cubicBezTo>
                <a:cubicBezTo>
                  <a:pt x="9894" y="2259"/>
                  <a:pt x="9901" y="2236"/>
                  <a:pt x="9924" y="2226"/>
                </a:cubicBezTo>
                <a:close/>
                <a:moveTo>
                  <a:pt x="8909" y="2609"/>
                </a:moveTo>
                <a:lnTo>
                  <a:pt x="9005" y="2578"/>
                </a:lnTo>
                <a:cubicBezTo>
                  <a:pt x="9159" y="2530"/>
                  <a:pt x="9304" y="2485"/>
                  <a:pt x="9429" y="2438"/>
                </a:cubicBezTo>
                <a:cubicBezTo>
                  <a:pt x="9453" y="2429"/>
                  <a:pt x="9481" y="2437"/>
                  <a:pt x="9492" y="2456"/>
                </a:cubicBezTo>
                <a:cubicBezTo>
                  <a:pt x="9503" y="2476"/>
                  <a:pt x="9493" y="2498"/>
                  <a:pt x="9469" y="2507"/>
                </a:cubicBezTo>
                <a:cubicBezTo>
                  <a:pt x="9341" y="2555"/>
                  <a:pt x="9194" y="2601"/>
                  <a:pt x="9039" y="2650"/>
                </a:cubicBezTo>
                <a:lnTo>
                  <a:pt x="8942" y="2680"/>
                </a:lnTo>
                <a:cubicBezTo>
                  <a:pt x="8936" y="2682"/>
                  <a:pt x="8932" y="2683"/>
                  <a:pt x="8926" y="2683"/>
                </a:cubicBezTo>
                <a:cubicBezTo>
                  <a:pt x="8906" y="2683"/>
                  <a:pt x="8888" y="2673"/>
                  <a:pt x="8881" y="2658"/>
                </a:cubicBezTo>
                <a:cubicBezTo>
                  <a:pt x="8872" y="2638"/>
                  <a:pt x="8885" y="2616"/>
                  <a:pt x="8909" y="2609"/>
                </a:cubicBezTo>
                <a:close/>
                <a:moveTo>
                  <a:pt x="7155" y="3723"/>
                </a:moveTo>
                <a:cubicBezTo>
                  <a:pt x="7237" y="3581"/>
                  <a:pt x="7341" y="3449"/>
                  <a:pt x="7465" y="3331"/>
                </a:cubicBezTo>
                <a:cubicBezTo>
                  <a:pt x="7482" y="3315"/>
                  <a:pt x="7512" y="3313"/>
                  <a:pt x="7532" y="3327"/>
                </a:cubicBezTo>
                <a:cubicBezTo>
                  <a:pt x="7551" y="3341"/>
                  <a:pt x="7553" y="3365"/>
                  <a:pt x="7537" y="3381"/>
                </a:cubicBezTo>
                <a:cubicBezTo>
                  <a:pt x="7417" y="3493"/>
                  <a:pt x="7317" y="3619"/>
                  <a:pt x="7239" y="3755"/>
                </a:cubicBezTo>
                <a:cubicBezTo>
                  <a:pt x="7231" y="3768"/>
                  <a:pt x="7214" y="3777"/>
                  <a:pt x="7196" y="3777"/>
                </a:cubicBezTo>
                <a:cubicBezTo>
                  <a:pt x="7188" y="3777"/>
                  <a:pt x="7182" y="3776"/>
                  <a:pt x="7175" y="3773"/>
                </a:cubicBezTo>
                <a:cubicBezTo>
                  <a:pt x="7153" y="3765"/>
                  <a:pt x="7143" y="3742"/>
                  <a:pt x="7155" y="3723"/>
                </a:cubicBezTo>
                <a:close/>
                <a:moveTo>
                  <a:pt x="7214" y="4645"/>
                </a:moveTo>
                <a:cubicBezTo>
                  <a:pt x="7206" y="4648"/>
                  <a:pt x="7200" y="4649"/>
                  <a:pt x="7193" y="4649"/>
                </a:cubicBezTo>
                <a:cubicBezTo>
                  <a:pt x="7176" y="4649"/>
                  <a:pt x="7159" y="4641"/>
                  <a:pt x="7151" y="4628"/>
                </a:cubicBezTo>
                <a:cubicBezTo>
                  <a:pt x="7051" y="4464"/>
                  <a:pt x="7000" y="4311"/>
                  <a:pt x="6999" y="4176"/>
                </a:cubicBezTo>
                <a:cubicBezTo>
                  <a:pt x="6999" y="4154"/>
                  <a:pt x="7020" y="4137"/>
                  <a:pt x="7046" y="4137"/>
                </a:cubicBezTo>
                <a:cubicBezTo>
                  <a:pt x="7046" y="4137"/>
                  <a:pt x="7046" y="4137"/>
                  <a:pt x="7046" y="4137"/>
                </a:cubicBezTo>
                <a:cubicBezTo>
                  <a:pt x="7073" y="4137"/>
                  <a:pt x="7093" y="4154"/>
                  <a:pt x="7093" y="4176"/>
                </a:cubicBezTo>
                <a:cubicBezTo>
                  <a:pt x="7094" y="4299"/>
                  <a:pt x="7143" y="4440"/>
                  <a:pt x="7235" y="4594"/>
                </a:cubicBezTo>
                <a:cubicBezTo>
                  <a:pt x="7247" y="4613"/>
                  <a:pt x="7238" y="4635"/>
                  <a:pt x="7214" y="4645"/>
                </a:cubicBezTo>
                <a:close/>
                <a:moveTo>
                  <a:pt x="7888" y="5374"/>
                </a:moveTo>
                <a:cubicBezTo>
                  <a:pt x="7879" y="5381"/>
                  <a:pt x="7868" y="5384"/>
                  <a:pt x="7856" y="5384"/>
                </a:cubicBezTo>
                <a:cubicBezTo>
                  <a:pt x="7843" y="5384"/>
                  <a:pt x="7830" y="5380"/>
                  <a:pt x="7821" y="5371"/>
                </a:cubicBezTo>
                <a:cubicBezTo>
                  <a:pt x="7681" y="5248"/>
                  <a:pt x="7558" y="5130"/>
                  <a:pt x="7455" y="5019"/>
                </a:cubicBezTo>
                <a:cubicBezTo>
                  <a:pt x="7439" y="5002"/>
                  <a:pt x="7443" y="4978"/>
                  <a:pt x="7464" y="4965"/>
                </a:cubicBezTo>
                <a:cubicBezTo>
                  <a:pt x="7485" y="4953"/>
                  <a:pt x="7515" y="4956"/>
                  <a:pt x="7530" y="4973"/>
                </a:cubicBezTo>
                <a:cubicBezTo>
                  <a:pt x="7632" y="5082"/>
                  <a:pt x="7753" y="5200"/>
                  <a:pt x="7891" y="5320"/>
                </a:cubicBezTo>
                <a:cubicBezTo>
                  <a:pt x="7909" y="5336"/>
                  <a:pt x="7908" y="5361"/>
                  <a:pt x="7888" y="5374"/>
                </a:cubicBezTo>
                <a:close/>
                <a:moveTo>
                  <a:pt x="7918" y="3090"/>
                </a:moveTo>
                <a:cubicBezTo>
                  <a:pt x="7904" y="3090"/>
                  <a:pt x="7889" y="3084"/>
                  <a:pt x="7880" y="3073"/>
                </a:cubicBezTo>
                <a:cubicBezTo>
                  <a:pt x="7864" y="3056"/>
                  <a:pt x="7870" y="3032"/>
                  <a:pt x="7891" y="3020"/>
                </a:cubicBezTo>
                <a:cubicBezTo>
                  <a:pt x="8035" y="2937"/>
                  <a:pt x="8197" y="2860"/>
                  <a:pt x="8385" y="2787"/>
                </a:cubicBezTo>
                <a:cubicBezTo>
                  <a:pt x="8409" y="2778"/>
                  <a:pt x="8436" y="2786"/>
                  <a:pt x="8447" y="2805"/>
                </a:cubicBezTo>
                <a:cubicBezTo>
                  <a:pt x="8458" y="2824"/>
                  <a:pt x="8448" y="2847"/>
                  <a:pt x="8426" y="2856"/>
                </a:cubicBezTo>
                <a:cubicBezTo>
                  <a:pt x="8242" y="2927"/>
                  <a:pt x="8085" y="3001"/>
                  <a:pt x="7945" y="3081"/>
                </a:cubicBezTo>
                <a:cubicBezTo>
                  <a:pt x="7938" y="3087"/>
                  <a:pt x="7928" y="3090"/>
                  <a:pt x="7918" y="3090"/>
                </a:cubicBezTo>
                <a:close/>
                <a:moveTo>
                  <a:pt x="8703" y="6008"/>
                </a:moveTo>
                <a:cubicBezTo>
                  <a:pt x="8693" y="6017"/>
                  <a:pt x="8680" y="6021"/>
                  <a:pt x="8668" y="6021"/>
                </a:cubicBezTo>
                <a:cubicBezTo>
                  <a:pt x="8657" y="6021"/>
                  <a:pt x="8645" y="6018"/>
                  <a:pt x="8636" y="6011"/>
                </a:cubicBezTo>
                <a:cubicBezTo>
                  <a:pt x="8487" y="5904"/>
                  <a:pt x="8346" y="5799"/>
                  <a:pt x="8220" y="5700"/>
                </a:cubicBezTo>
                <a:cubicBezTo>
                  <a:pt x="8200" y="5686"/>
                  <a:pt x="8200" y="5661"/>
                  <a:pt x="8218" y="5647"/>
                </a:cubicBezTo>
                <a:cubicBezTo>
                  <a:pt x="8236" y="5632"/>
                  <a:pt x="8267" y="5631"/>
                  <a:pt x="8285" y="5646"/>
                </a:cubicBezTo>
                <a:cubicBezTo>
                  <a:pt x="8410" y="5744"/>
                  <a:pt x="8550" y="5848"/>
                  <a:pt x="8699" y="5954"/>
                </a:cubicBezTo>
                <a:cubicBezTo>
                  <a:pt x="8718" y="5968"/>
                  <a:pt x="8720" y="5992"/>
                  <a:pt x="8703" y="6008"/>
                </a:cubicBezTo>
                <a:close/>
                <a:moveTo>
                  <a:pt x="9571" y="6592"/>
                </a:moveTo>
                <a:cubicBezTo>
                  <a:pt x="9562" y="6602"/>
                  <a:pt x="9548" y="6606"/>
                  <a:pt x="9534" y="6606"/>
                </a:cubicBezTo>
                <a:cubicBezTo>
                  <a:pt x="9523" y="6606"/>
                  <a:pt x="9513" y="6603"/>
                  <a:pt x="9505" y="6598"/>
                </a:cubicBezTo>
                <a:cubicBezTo>
                  <a:pt x="9353" y="6500"/>
                  <a:pt x="9205" y="6403"/>
                  <a:pt x="9065" y="6309"/>
                </a:cubicBezTo>
                <a:cubicBezTo>
                  <a:pt x="9045" y="6295"/>
                  <a:pt x="9042" y="6271"/>
                  <a:pt x="9059" y="6255"/>
                </a:cubicBezTo>
                <a:cubicBezTo>
                  <a:pt x="9076" y="6238"/>
                  <a:pt x="9106" y="6236"/>
                  <a:pt x="9125" y="6250"/>
                </a:cubicBezTo>
                <a:cubicBezTo>
                  <a:pt x="9264" y="6344"/>
                  <a:pt x="9412" y="6440"/>
                  <a:pt x="9563" y="6538"/>
                </a:cubicBezTo>
                <a:cubicBezTo>
                  <a:pt x="9584" y="6551"/>
                  <a:pt x="9588" y="6575"/>
                  <a:pt x="9571" y="6592"/>
                </a:cubicBezTo>
                <a:close/>
                <a:moveTo>
                  <a:pt x="10470" y="7146"/>
                </a:moveTo>
                <a:cubicBezTo>
                  <a:pt x="10460" y="7156"/>
                  <a:pt x="10446" y="7162"/>
                  <a:pt x="10431" y="7162"/>
                </a:cubicBezTo>
                <a:cubicBezTo>
                  <a:pt x="10422" y="7162"/>
                  <a:pt x="10412" y="7159"/>
                  <a:pt x="10404" y="7154"/>
                </a:cubicBezTo>
                <a:cubicBezTo>
                  <a:pt x="10251" y="7062"/>
                  <a:pt x="10100" y="6971"/>
                  <a:pt x="9952" y="6879"/>
                </a:cubicBezTo>
                <a:cubicBezTo>
                  <a:pt x="9931" y="6866"/>
                  <a:pt x="9927" y="6842"/>
                  <a:pt x="9943" y="6825"/>
                </a:cubicBezTo>
                <a:cubicBezTo>
                  <a:pt x="9959" y="6809"/>
                  <a:pt x="9989" y="6805"/>
                  <a:pt x="10010" y="6818"/>
                </a:cubicBezTo>
                <a:cubicBezTo>
                  <a:pt x="10158" y="6910"/>
                  <a:pt x="10308" y="7002"/>
                  <a:pt x="10460" y="7093"/>
                </a:cubicBezTo>
                <a:cubicBezTo>
                  <a:pt x="10481" y="7105"/>
                  <a:pt x="10486" y="7130"/>
                  <a:pt x="10470" y="7146"/>
                </a:cubicBezTo>
                <a:close/>
                <a:moveTo>
                  <a:pt x="11385" y="7682"/>
                </a:moveTo>
                <a:cubicBezTo>
                  <a:pt x="11376" y="7693"/>
                  <a:pt x="11361" y="7699"/>
                  <a:pt x="11347" y="7699"/>
                </a:cubicBezTo>
                <a:cubicBezTo>
                  <a:pt x="11337" y="7699"/>
                  <a:pt x="11328" y="7697"/>
                  <a:pt x="11319" y="7692"/>
                </a:cubicBezTo>
                <a:cubicBezTo>
                  <a:pt x="11166" y="7604"/>
                  <a:pt x="11012" y="7515"/>
                  <a:pt x="10860" y="7426"/>
                </a:cubicBezTo>
                <a:cubicBezTo>
                  <a:pt x="10839" y="7413"/>
                  <a:pt x="10835" y="7389"/>
                  <a:pt x="10849" y="7372"/>
                </a:cubicBezTo>
                <a:cubicBezTo>
                  <a:pt x="10865" y="7354"/>
                  <a:pt x="10894" y="7350"/>
                  <a:pt x="10916" y="7363"/>
                </a:cubicBezTo>
                <a:cubicBezTo>
                  <a:pt x="11069" y="7452"/>
                  <a:pt x="11222" y="7541"/>
                  <a:pt x="11375" y="7629"/>
                </a:cubicBezTo>
                <a:cubicBezTo>
                  <a:pt x="11395" y="7641"/>
                  <a:pt x="11401" y="7665"/>
                  <a:pt x="11385" y="7682"/>
                </a:cubicBezTo>
                <a:close/>
                <a:moveTo>
                  <a:pt x="12312" y="8206"/>
                </a:moveTo>
                <a:cubicBezTo>
                  <a:pt x="12302" y="8216"/>
                  <a:pt x="12288" y="8222"/>
                  <a:pt x="12273" y="8222"/>
                </a:cubicBezTo>
                <a:cubicBezTo>
                  <a:pt x="12264" y="8222"/>
                  <a:pt x="12255" y="8220"/>
                  <a:pt x="12247" y="8215"/>
                </a:cubicBezTo>
                <a:cubicBezTo>
                  <a:pt x="12094" y="8129"/>
                  <a:pt x="11938" y="8043"/>
                  <a:pt x="11783" y="7955"/>
                </a:cubicBezTo>
                <a:cubicBezTo>
                  <a:pt x="11761" y="7943"/>
                  <a:pt x="11757" y="7919"/>
                  <a:pt x="11771" y="7901"/>
                </a:cubicBezTo>
                <a:cubicBezTo>
                  <a:pt x="11785" y="7883"/>
                  <a:pt x="11816" y="7879"/>
                  <a:pt x="11837" y="7891"/>
                </a:cubicBezTo>
                <a:cubicBezTo>
                  <a:pt x="11993" y="7979"/>
                  <a:pt x="12148" y="8066"/>
                  <a:pt x="12301" y="8152"/>
                </a:cubicBezTo>
                <a:cubicBezTo>
                  <a:pt x="12322" y="8165"/>
                  <a:pt x="12326" y="8188"/>
                  <a:pt x="12312" y="8206"/>
                </a:cubicBezTo>
                <a:close/>
                <a:moveTo>
                  <a:pt x="13243" y="8723"/>
                </a:moveTo>
                <a:cubicBezTo>
                  <a:pt x="13233" y="8734"/>
                  <a:pt x="13219" y="8740"/>
                  <a:pt x="13205" y="8740"/>
                </a:cubicBezTo>
                <a:cubicBezTo>
                  <a:pt x="13195" y="8740"/>
                  <a:pt x="13186" y="8738"/>
                  <a:pt x="13178" y="8733"/>
                </a:cubicBezTo>
                <a:lnTo>
                  <a:pt x="12712" y="8474"/>
                </a:lnTo>
                <a:cubicBezTo>
                  <a:pt x="12690" y="8462"/>
                  <a:pt x="12685" y="8438"/>
                  <a:pt x="12700" y="8420"/>
                </a:cubicBezTo>
                <a:cubicBezTo>
                  <a:pt x="12714" y="8403"/>
                  <a:pt x="12744" y="8399"/>
                  <a:pt x="12766" y="8411"/>
                </a:cubicBezTo>
                <a:lnTo>
                  <a:pt x="13232" y="8669"/>
                </a:lnTo>
                <a:cubicBezTo>
                  <a:pt x="13252" y="8682"/>
                  <a:pt x="13258" y="8706"/>
                  <a:pt x="13243" y="8723"/>
                </a:cubicBezTo>
                <a:close/>
                <a:moveTo>
                  <a:pt x="14155" y="9261"/>
                </a:moveTo>
                <a:cubicBezTo>
                  <a:pt x="14145" y="9271"/>
                  <a:pt x="14132" y="9276"/>
                  <a:pt x="14118" y="9276"/>
                </a:cubicBezTo>
                <a:cubicBezTo>
                  <a:pt x="14107" y="9276"/>
                  <a:pt x="14097" y="9273"/>
                  <a:pt x="14089" y="9267"/>
                </a:cubicBezTo>
                <a:cubicBezTo>
                  <a:pt x="13948" y="9175"/>
                  <a:pt x="13797" y="9083"/>
                  <a:pt x="13641" y="8992"/>
                </a:cubicBezTo>
                <a:cubicBezTo>
                  <a:pt x="13619" y="8980"/>
                  <a:pt x="13614" y="8956"/>
                  <a:pt x="13630" y="8939"/>
                </a:cubicBezTo>
                <a:cubicBezTo>
                  <a:pt x="13645" y="8921"/>
                  <a:pt x="13674" y="8917"/>
                  <a:pt x="13696" y="8930"/>
                </a:cubicBezTo>
                <a:cubicBezTo>
                  <a:pt x="13854" y="9021"/>
                  <a:pt x="14007" y="9114"/>
                  <a:pt x="14148" y="9206"/>
                </a:cubicBezTo>
                <a:cubicBezTo>
                  <a:pt x="14168" y="9220"/>
                  <a:pt x="14172" y="9244"/>
                  <a:pt x="14155" y="9261"/>
                </a:cubicBezTo>
                <a:close/>
                <a:moveTo>
                  <a:pt x="6160" y="20988"/>
                </a:moveTo>
                <a:cubicBezTo>
                  <a:pt x="5981" y="21068"/>
                  <a:pt x="5815" y="21142"/>
                  <a:pt x="5663" y="21209"/>
                </a:cubicBezTo>
                <a:cubicBezTo>
                  <a:pt x="5656" y="21211"/>
                  <a:pt x="5649" y="21213"/>
                  <a:pt x="5640" y="21213"/>
                </a:cubicBezTo>
                <a:cubicBezTo>
                  <a:pt x="5623" y="21213"/>
                  <a:pt x="5608" y="21207"/>
                  <a:pt x="5598" y="21193"/>
                </a:cubicBezTo>
                <a:cubicBezTo>
                  <a:pt x="5586" y="21174"/>
                  <a:pt x="5595" y="21151"/>
                  <a:pt x="5617" y="21141"/>
                </a:cubicBezTo>
                <a:cubicBezTo>
                  <a:pt x="5769" y="21075"/>
                  <a:pt x="5934" y="21002"/>
                  <a:pt x="6113" y="20921"/>
                </a:cubicBezTo>
                <a:cubicBezTo>
                  <a:pt x="6135" y="20911"/>
                  <a:pt x="6164" y="20917"/>
                  <a:pt x="6176" y="20935"/>
                </a:cubicBezTo>
                <a:cubicBezTo>
                  <a:pt x="6191" y="20955"/>
                  <a:pt x="6182" y="20978"/>
                  <a:pt x="6160" y="20988"/>
                </a:cubicBezTo>
                <a:close/>
                <a:moveTo>
                  <a:pt x="7141" y="20532"/>
                </a:moveTo>
                <a:cubicBezTo>
                  <a:pt x="6973" y="20613"/>
                  <a:pt x="6809" y="20689"/>
                  <a:pt x="6652" y="20762"/>
                </a:cubicBezTo>
                <a:cubicBezTo>
                  <a:pt x="6645" y="20766"/>
                  <a:pt x="6637" y="20767"/>
                  <a:pt x="6628" y="20767"/>
                </a:cubicBezTo>
                <a:cubicBezTo>
                  <a:pt x="6611" y="20767"/>
                  <a:pt x="6596" y="20760"/>
                  <a:pt x="6587" y="20748"/>
                </a:cubicBezTo>
                <a:cubicBezTo>
                  <a:pt x="6574" y="20729"/>
                  <a:pt x="6582" y="20706"/>
                  <a:pt x="6604" y="20695"/>
                </a:cubicBezTo>
                <a:cubicBezTo>
                  <a:pt x="6761" y="20623"/>
                  <a:pt x="6923" y="20546"/>
                  <a:pt x="7092" y="20466"/>
                </a:cubicBezTo>
                <a:cubicBezTo>
                  <a:pt x="7115" y="20455"/>
                  <a:pt x="7144" y="20461"/>
                  <a:pt x="7157" y="20479"/>
                </a:cubicBezTo>
                <a:cubicBezTo>
                  <a:pt x="7171" y="20498"/>
                  <a:pt x="7164" y="20521"/>
                  <a:pt x="7141" y="20532"/>
                </a:cubicBezTo>
                <a:close/>
                <a:moveTo>
                  <a:pt x="8109" y="20057"/>
                </a:moveTo>
                <a:cubicBezTo>
                  <a:pt x="7945" y="20140"/>
                  <a:pt x="7785" y="20220"/>
                  <a:pt x="7627" y="20297"/>
                </a:cubicBezTo>
                <a:cubicBezTo>
                  <a:pt x="7620" y="20301"/>
                  <a:pt x="7611" y="20303"/>
                  <a:pt x="7603" y="20303"/>
                </a:cubicBezTo>
                <a:cubicBezTo>
                  <a:pt x="7587" y="20303"/>
                  <a:pt x="7571" y="20296"/>
                  <a:pt x="7562" y="20284"/>
                </a:cubicBezTo>
                <a:cubicBezTo>
                  <a:pt x="7549" y="20265"/>
                  <a:pt x="7556" y="20242"/>
                  <a:pt x="7577" y="20231"/>
                </a:cubicBezTo>
                <a:cubicBezTo>
                  <a:pt x="7734" y="20154"/>
                  <a:pt x="7896" y="20074"/>
                  <a:pt x="8058" y="19992"/>
                </a:cubicBezTo>
                <a:cubicBezTo>
                  <a:pt x="8080" y="19981"/>
                  <a:pt x="8110" y="19986"/>
                  <a:pt x="8123" y="20005"/>
                </a:cubicBezTo>
                <a:cubicBezTo>
                  <a:pt x="8138" y="20022"/>
                  <a:pt x="8130" y="20047"/>
                  <a:pt x="8109" y="20057"/>
                </a:cubicBezTo>
                <a:close/>
                <a:moveTo>
                  <a:pt x="9060" y="19563"/>
                </a:moveTo>
                <a:cubicBezTo>
                  <a:pt x="8901" y="19648"/>
                  <a:pt x="8742" y="19732"/>
                  <a:pt x="8586" y="19813"/>
                </a:cubicBezTo>
                <a:cubicBezTo>
                  <a:pt x="8577" y="19817"/>
                  <a:pt x="8569" y="19819"/>
                  <a:pt x="8560" y="19819"/>
                </a:cubicBezTo>
                <a:cubicBezTo>
                  <a:pt x="8545" y="19819"/>
                  <a:pt x="8529" y="19813"/>
                  <a:pt x="8521" y="19802"/>
                </a:cubicBezTo>
                <a:cubicBezTo>
                  <a:pt x="8506" y="19784"/>
                  <a:pt x="8514" y="19760"/>
                  <a:pt x="8535" y="19749"/>
                </a:cubicBezTo>
                <a:cubicBezTo>
                  <a:pt x="8691" y="19668"/>
                  <a:pt x="8848" y="19585"/>
                  <a:pt x="9009" y="19500"/>
                </a:cubicBezTo>
                <a:cubicBezTo>
                  <a:pt x="9030" y="19488"/>
                  <a:pt x="9059" y="19493"/>
                  <a:pt x="9074" y="19511"/>
                </a:cubicBezTo>
                <a:cubicBezTo>
                  <a:pt x="9089" y="19528"/>
                  <a:pt x="9083" y="19552"/>
                  <a:pt x="9060" y="19563"/>
                </a:cubicBezTo>
                <a:close/>
                <a:moveTo>
                  <a:pt x="9996" y="19048"/>
                </a:moveTo>
                <a:cubicBezTo>
                  <a:pt x="9841" y="19137"/>
                  <a:pt x="9686" y="19224"/>
                  <a:pt x="9531" y="19309"/>
                </a:cubicBezTo>
                <a:cubicBezTo>
                  <a:pt x="9523" y="19314"/>
                  <a:pt x="9515" y="19316"/>
                  <a:pt x="9505" y="19316"/>
                </a:cubicBezTo>
                <a:cubicBezTo>
                  <a:pt x="9489" y="19316"/>
                  <a:pt x="9475" y="19310"/>
                  <a:pt x="9466" y="19299"/>
                </a:cubicBezTo>
                <a:cubicBezTo>
                  <a:pt x="9452" y="19281"/>
                  <a:pt x="9457" y="19258"/>
                  <a:pt x="9478" y="19246"/>
                </a:cubicBezTo>
                <a:cubicBezTo>
                  <a:pt x="9633" y="19161"/>
                  <a:pt x="9787" y="19074"/>
                  <a:pt x="9942" y="18987"/>
                </a:cubicBezTo>
                <a:cubicBezTo>
                  <a:pt x="9964" y="18975"/>
                  <a:pt x="9993" y="18979"/>
                  <a:pt x="10009" y="18996"/>
                </a:cubicBezTo>
                <a:cubicBezTo>
                  <a:pt x="10023" y="19012"/>
                  <a:pt x="10017" y="19036"/>
                  <a:pt x="9996" y="19048"/>
                </a:cubicBezTo>
                <a:close/>
                <a:moveTo>
                  <a:pt x="10911" y="18509"/>
                </a:moveTo>
                <a:cubicBezTo>
                  <a:pt x="10760" y="18601"/>
                  <a:pt x="10608" y="18693"/>
                  <a:pt x="10457" y="18782"/>
                </a:cubicBezTo>
                <a:cubicBezTo>
                  <a:pt x="10448" y="18786"/>
                  <a:pt x="10439" y="18789"/>
                  <a:pt x="10429" y="18789"/>
                </a:cubicBezTo>
                <a:cubicBezTo>
                  <a:pt x="10414" y="18789"/>
                  <a:pt x="10400" y="18783"/>
                  <a:pt x="10390" y="18774"/>
                </a:cubicBezTo>
                <a:cubicBezTo>
                  <a:pt x="10375" y="18756"/>
                  <a:pt x="10380" y="18733"/>
                  <a:pt x="10401" y="18720"/>
                </a:cubicBezTo>
                <a:cubicBezTo>
                  <a:pt x="10553" y="18631"/>
                  <a:pt x="10704" y="18540"/>
                  <a:pt x="10854" y="18449"/>
                </a:cubicBezTo>
                <a:cubicBezTo>
                  <a:pt x="10875" y="18436"/>
                  <a:pt x="10905" y="18439"/>
                  <a:pt x="10920" y="18456"/>
                </a:cubicBezTo>
                <a:cubicBezTo>
                  <a:pt x="10936" y="18473"/>
                  <a:pt x="10931" y="18496"/>
                  <a:pt x="10911" y="18509"/>
                </a:cubicBezTo>
                <a:close/>
                <a:moveTo>
                  <a:pt x="11801" y="17944"/>
                </a:moveTo>
                <a:cubicBezTo>
                  <a:pt x="11655" y="18041"/>
                  <a:pt x="11507" y="18136"/>
                  <a:pt x="11359" y="18231"/>
                </a:cubicBezTo>
                <a:cubicBezTo>
                  <a:pt x="11351" y="18237"/>
                  <a:pt x="11340" y="18239"/>
                  <a:pt x="11330" y="18239"/>
                </a:cubicBezTo>
                <a:cubicBezTo>
                  <a:pt x="11316" y="18239"/>
                  <a:pt x="11302" y="18234"/>
                  <a:pt x="11293" y="18224"/>
                </a:cubicBezTo>
                <a:cubicBezTo>
                  <a:pt x="11277" y="18207"/>
                  <a:pt x="11281" y="18183"/>
                  <a:pt x="11301" y="18170"/>
                </a:cubicBezTo>
                <a:cubicBezTo>
                  <a:pt x="11449" y="18077"/>
                  <a:pt x="11596" y="17981"/>
                  <a:pt x="11742" y="17884"/>
                </a:cubicBezTo>
                <a:cubicBezTo>
                  <a:pt x="11763" y="17871"/>
                  <a:pt x="11791" y="17874"/>
                  <a:pt x="11808" y="17890"/>
                </a:cubicBezTo>
                <a:cubicBezTo>
                  <a:pt x="11824" y="17906"/>
                  <a:pt x="11820" y="17930"/>
                  <a:pt x="11801" y="17944"/>
                </a:cubicBezTo>
                <a:close/>
                <a:moveTo>
                  <a:pt x="12659" y="17346"/>
                </a:moveTo>
                <a:cubicBezTo>
                  <a:pt x="12521" y="17447"/>
                  <a:pt x="12379" y="17548"/>
                  <a:pt x="12234" y="17649"/>
                </a:cubicBezTo>
                <a:cubicBezTo>
                  <a:pt x="12225" y="17655"/>
                  <a:pt x="12213" y="17658"/>
                  <a:pt x="12202" y="17658"/>
                </a:cubicBezTo>
                <a:cubicBezTo>
                  <a:pt x="12189" y="17658"/>
                  <a:pt x="12176" y="17653"/>
                  <a:pt x="12166" y="17644"/>
                </a:cubicBezTo>
                <a:cubicBezTo>
                  <a:pt x="12149" y="17629"/>
                  <a:pt x="12152" y="17604"/>
                  <a:pt x="12171" y="17590"/>
                </a:cubicBezTo>
                <a:cubicBezTo>
                  <a:pt x="12315" y="17490"/>
                  <a:pt x="12458" y="17388"/>
                  <a:pt x="12594" y="17289"/>
                </a:cubicBezTo>
                <a:cubicBezTo>
                  <a:pt x="12613" y="17275"/>
                  <a:pt x="12643" y="17276"/>
                  <a:pt x="12660" y="17292"/>
                </a:cubicBezTo>
                <a:cubicBezTo>
                  <a:pt x="12681" y="17308"/>
                  <a:pt x="12678" y="17333"/>
                  <a:pt x="12659" y="17346"/>
                </a:cubicBezTo>
                <a:close/>
                <a:moveTo>
                  <a:pt x="13476" y="16712"/>
                </a:moveTo>
                <a:cubicBezTo>
                  <a:pt x="13348" y="16818"/>
                  <a:pt x="13212" y="16927"/>
                  <a:pt x="13073" y="17034"/>
                </a:cubicBezTo>
                <a:cubicBezTo>
                  <a:pt x="13064" y="17041"/>
                  <a:pt x="13053" y="17045"/>
                  <a:pt x="13041" y="17045"/>
                </a:cubicBezTo>
                <a:cubicBezTo>
                  <a:pt x="13029" y="17045"/>
                  <a:pt x="13015" y="17041"/>
                  <a:pt x="13007" y="17033"/>
                </a:cubicBezTo>
                <a:cubicBezTo>
                  <a:pt x="12989" y="17017"/>
                  <a:pt x="12990" y="16994"/>
                  <a:pt x="13008" y="16979"/>
                </a:cubicBezTo>
                <a:cubicBezTo>
                  <a:pt x="13147" y="16872"/>
                  <a:pt x="13282" y="16765"/>
                  <a:pt x="13408" y="16659"/>
                </a:cubicBezTo>
                <a:cubicBezTo>
                  <a:pt x="13426" y="16644"/>
                  <a:pt x="13456" y="16643"/>
                  <a:pt x="13474" y="16658"/>
                </a:cubicBezTo>
                <a:cubicBezTo>
                  <a:pt x="13494" y="16673"/>
                  <a:pt x="13495" y="16697"/>
                  <a:pt x="13476" y="16712"/>
                </a:cubicBezTo>
                <a:close/>
                <a:moveTo>
                  <a:pt x="14236" y="16031"/>
                </a:moveTo>
                <a:cubicBezTo>
                  <a:pt x="14119" y="16146"/>
                  <a:pt x="13994" y="16262"/>
                  <a:pt x="13865" y="16378"/>
                </a:cubicBezTo>
                <a:cubicBezTo>
                  <a:pt x="13855" y="16387"/>
                  <a:pt x="13843" y="16391"/>
                  <a:pt x="13830" y="16391"/>
                </a:cubicBezTo>
                <a:cubicBezTo>
                  <a:pt x="13819" y="16391"/>
                  <a:pt x="13807" y="16388"/>
                  <a:pt x="13798" y="16381"/>
                </a:cubicBezTo>
                <a:cubicBezTo>
                  <a:pt x="13779" y="16366"/>
                  <a:pt x="13778" y="16343"/>
                  <a:pt x="13795" y="16327"/>
                </a:cubicBezTo>
                <a:cubicBezTo>
                  <a:pt x="13924" y="16212"/>
                  <a:pt x="14048" y="16097"/>
                  <a:pt x="14163" y="15984"/>
                </a:cubicBezTo>
                <a:cubicBezTo>
                  <a:pt x="14180" y="15967"/>
                  <a:pt x="14209" y="15965"/>
                  <a:pt x="14230" y="15979"/>
                </a:cubicBezTo>
                <a:cubicBezTo>
                  <a:pt x="14250" y="15991"/>
                  <a:pt x="14253" y="16016"/>
                  <a:pt x="14236" y="16031"/>
                </a:cubicBezTo>
                <a:close/>
                <a:moveTo>
                  <a:pt x="14916" y="15298"/>
                </a:moveTo>
                <a:cubicBezTo>
                  <a:pt x="14814" y="15420"/>
                  <a:pt x="14703" y="15545"/>
                  <a:pt x="14589" y="15669"/>
                </a:cubicBezTo>
                <a:lnTo>
                  <a:pt x="14549" y="15648"/>
                </a:lnTo>
                <a:lnTo>
                  <a:pt x="14513" y="15623"/>
                </a:lnTo>
                <a:cubicBezTo>
                  <a:pt x="14626" y="15500"/>
                  <a:pt x="14736" y="15376"/>
                  <a:pt x="14838" y="15254"/>
                </a:cubicBezTo>
                <a:cubicBezTo>
                  <a:pt x="14853" y="15237"/>
                  <a:pt x="14883" y="15233"/>
                  <a:pt x="14904" y="15244"/>
                </a:cubicBezTo>
                <a:cubicBezTo>
                  <a:pt x="14925" y="15257"/>
                  <a:pt x="14931" y="15281"/>
                  <a:pt x="14916" y="15298"/>
                </a:cubicBezTo>
                <a:close/>
                <a:moveTo>
                  <a:pt x="14978" y="9885"/>
                </a:moveTo>
                <a:cubicBezTo>
                  <a:pt x="14968" y="9892"/>
                  <a:pt x="14957" y="9895"/>
                  <a:pt x="14945" y="9895"/>
                </a:cubicBezTo>
                <a:cubicBezTo>
                  <a:pt x="14932" y="9895"/>
                  <a:pt x="14920" y="9891"/>
                  <a:pt x="14910" y="9882"/>
                </a:cubicBezTo>
                <a:cubicBezTo>
                  <a:pt x="14788" y="9774"/>
                  <a:pt x="14654" y="9667"/>
                  <a:pt x="14514" y="9562"/>
                </a:cubicBezTo>
                <a:cubicBezTo>
                  <a:pt x="14495" y="9547"/>
                  <a:pt x="14494" y="9524"/>
                  <a:pt x="14512" y="9508"/>
                </a:cubicBezTo>
                <a:cubicBezTo>
                  <a:pt x="14530" y="9492"/>
                  <a:pt x="14560" y="9491"/>
                  <a:pt x="14578" y="9506"/>
                </a:cubicBezTo>
                <a:cubicBezTo>
                  <a:pt x="14720" y="9612"/>
                  <a:pt x="14856" y="9722"/>
                  <a:pt x="14980" y="9830"/>
                </a:cubicBezTo>
                <a:cubicBezTo>
                  <a:pt x="14998" y="9846"/>
                  <a:pt x="14997" y="9870"/>
                  <a:pt x="14978" y="9885"/>
                </a:cubicBezTo>
                <a:close/>
                <a:moveTo>
                  <a:pt x="15504" y="14514"/>
                </a:moveTo>
                <a:cubicBezTo>
                  <a:pt x="15419" y="14645"/>
                  <a:pt x="15324" y="14780"/>
                  <a:pt x="15224" y="14913"/>
                </a:cubicBezTo>
                <a:cubicBezTo>
                  <a:pt x="15215" y="14924"/>
                  <a:pt x="15200" y="14931"/>
                  <a:pt x="15183" y="14931"/>
                </a:cubicBezTo>
                <a:cubicBezTo>
                  <a:pt x="15174" y="14931"/>
                  <a:pt x="15166" y="14929"/>
                  <a:pt x="15159" y="14925"/>
                </a:cubicBezTo>
                <a:cubicBezTo>
                  <a:pt x="15137" y="14914"/>
                  <a:pt x="15130" y="14891"/>
                  <a:pt x="15143" y="14873"/>
                </a:cubicBezTo>
                <a:cubicBezTo>
                  <a:pt x="15243" y="14741"/>
                  <a:pt x="15336" y="14608"/>
                  <a:pt x="15421" y="14478"/>
                </a:cubicBezTo>
                <a:cubicBezTo>
                  <a:pt x="15433" y="14460"/>
                  <a:pt x="15462" y="14453"/>
                  <a:pt x="15485" y="14462"/>
                </a:cubicBezTo>
                <a:cubicBezTo>
                  <a:pt x="15508" y="14472"/>
                  <a:pt x="15518" y="14496"/>
                  <a:pt x="15504" y="14514"/>
                </a:cubicBezTo>
                <a:close/>
                <a:moveTo>
                  <a:pt x="15626" y="10622"/>
                </a:moveTo>
                <a:cubicBezTo>
                  <a:pt x="15610" y="10622"/>
                  <a:pt x="15595" y="10615"/>
                  <a:pt x="15585" y="10603"/>
                </a:cubicBezTo>
                <a:cubicBezTo>
                  <a:pt x="15492" y="10477"/>
                  <a:pt x="15386" y="10351"/>
                  <a:pt x="15272" y="10229"/>
                </a:cubicBezTo>
                <a:cubicBezTo>
                  <a:pt x="15256" y="10213"/>
                  <a:pt x="15260" y="10188"/>
                  <a:pt x="15280" y="10176"/>
                </a:cubicBezTo>
                <a:cubicBezTo>
                  <a:pt x="15301" y="10163"/>
                  <a:pt x="15331" y="10166"/>
                  <a:pt x="15346" y="10183"/>
                </a:cubicBezTo>
                <a:cubicBezTo>
                  <a:pt x="15463" y="10307"/>
                  <a:pt x="15572" y="10435"/>
                  <a:pt x="15666" y="10564"/>
                </a:cubicBezTo>
                <a:cubicBezTo>
                  <a:pt x="15679" y="10583"/>
                  <a:pt x="15672" y="10606"/>
                  <a:pt x="15650" y="10617"/>
                </a:cubicBezTo>
                <a:cubicBezTo>
                  <a:pt x="15643" y="10620"/>
                  <a:pt x="15634" y="10622"/>
                  <a:pt x="15626" y="10622"/>
                </a:cubicBezTo>
                <a:close/>
                <a:moveTo>
                  <a:pt x="15964" y="13675"/>
                </a:moveTo>
                <a:cubicBezTo>
                  <a:pt x="15904" y="13814"/>
                  <a:pt x="15833" y="13958"/>
                  <a:pt x="15754" y="14101"/>
                </a:cubicBezTo>
                <a:cubicBezTo>
                  <a:pt x="15745" y="14116"/>
                  <a:pt x="15728" y="14124"/>
                  <a:pt x="15710" y="14124"/>
                </a:cubicBezTo>
                <a:cubicBezTo>
                  <a:pt x="15704" y="14124"/>
                  <a:pt x="15697" y="14123"/>
                  <a:pt x="15691" y="14121"/>
                </a:cubicBezTo>
                <a:cubicBezTo>
                  <a:pt x="15667" y="14112"/>
                  <a:pt x="15656" y="14090"/>
                  <a:pt x="15667" y="14070"/>
                </a:cubicBezTo>
                <a:cubicBezTo>
                  <a:pt x="15745" y="13928"/>
                  <a:pt x="15815" y="13787"/>
                  <a:pt x="15875" y="13649"/>
                </a:cubicBezTo>
                <a:cubicBezTo>
                  <a:pt x="15884" y="13630"/>
                  <a:pt x="15911" y="13619"/>
                  <a:pt x="15936" y="13626"/>
                </a:cubicBezTo>
                <a:cubicBezTo>
                  <a:pt x="15961" y="13633"/>
                  <a:pt x="15974" y="13655"/>
                  <a:pt x="15964" y="13675"/>
                </a:cubicBezTo>
                <a:close/>
                <a:moveTo>
                  <a:pt x="15842" y="11004"/>
                </a:moveTo>
                <a:cubicBezTo>
                  <a:pt x="15831" y="10984"/>
                  <a:pt x="15842" y="10962"/>
                  <a:pt x="15866" y="10953"/>
                </a:cubicBezTo>
                <a:cubicBezTo>
                  <a:pt x="15890" y="10944"/>
                  <a:pt x="15917" y="10953"/>
                  <a:pt x="15928" y="10972"/>
                </a:cubicBezTo>
                <a:cubicBezTo>
                  <a:pt x="16005" y="11114"/>
                  <a:pt x="16070" y="11260"/>
                  <a:pt x="16121" y="11407"/>
                </a:cubicBezTo>
                <a:cubicBezTo>
                  <a:pt x="16128" y="11427"/>
                  <a:pt x="16114" y="11449"/>
                  <a:pt x="16089" y="11455"/>
                </a:cubicBezTo>
                <a:cubicBezTo>
                  <a:pt x="16084" y="11456"/>
                  <a:pt x="16080" y="11456"/>
                  <a:pt x="16075" y="11456"/>
                </a:cubicBezTo>
                <a:cubicBezTo>
                  <a:pt x="16055" y="11456"/>
                  <a:pt x="16036" y="11445"/>
                  <a:pt x="16030" y="11427"/>
                </a:cubicBezTo>
                <a:cubicBezTo>
                  <a:pt x="15980" y="11286"/>
                  <a:pt x="15916" y="11142"/>
                  <a:pt x="15842" y="11004"/>
                </a:cubicBezTo>
                <a:close/>
                <a:moveTo>
                  <a:pt x="16128" y="13233"/>
                </a:moveTo>
                <a:cubicBezTo>
                  <a:pt x="16123" y="13251"/>
                  <a:pt x="16104" y="13263"/>
                  <a:pt x="16083" y="13263"/>
                </a:cubicBezTo>
                <a:cubicBezTo>
                  <a:pt x="16079" y="13263"/>
                  <a:pt x="16075" y="13263"/>
                  <a:pt x="16072" y="13262"/>
                </a:cubicBezTo>
                <a:cubicBezTo>
                  <a:pt x="16046" y="13257"/>
                  <a:pt x="16031" y="13236"/>
                  <a:pt x="16037" y="13215"/>
                </a:cubicBezTo>
                <a:cubicBezTo>
                  <a:pt x="16083" y="13065"/>
                  <a:pt x="16117" y="12916"/>
                  <a:pt x="16142" y="12771"/>
                </a:cubicBezTo>
                <a:cubicBezTo>
                  <a:pt x="16145" y="12750"/>
                  <a:pt x="16168" y="12734"/>
                  <a:pt x="16195" y="12737"/>
                </a:cubicBezTo>
                <a:cubicBezTo>
                  <a:pt x="16220" y="12740"/>
                  <a:pt x="16239" y="12760"/>
                  <a:pt x="16236" y="12780"/>
                </a:cubicBezTo>
                <a:cubicBezTo>
                  <a:pt x="16210" y="12929"/>
                  <a:pt x="16175" y="13081"/>
                  <a:pt x="16128" y="13233"/>
                </a:cubicBezTo>
                <a:close/>
                <a:moveTo>
                  <a:pt x="16273" y="12321"/>
                </a:moveTo>
                <a:cubicBezTo>
                  <a:pt x="16273" y="12342"/>
                  <a:pt x="16251" y="12359"/>
                  <a:pt x="16226" y="12359"/>
                </a:cubicBezTo>
                <a:cubicBezTo>
                  <a:pt x="16199" y="12359"/>
                  <a:pt x="16179" y="12341"/>
                  <a:pt x="16179" y="12321"/>
                </a:cubicBezTo>
                <a:lnTo>
                  <a:pt x="16179" y="12307"/>
                </a:lnTo>
                <a:cubicBezTo>
                  <a:pt x="16179" y="12160"/>
                  <a:pt x="16167" y="12013"/>
                  <a:pt x="16143" y="11870"/>
                </a:cubicBezTo>
                <a:cubicBezTo>
                  <a:pt x="16139" y="11850"/>
                  <a:pt x="16157" y="11830"/>
                  <a:pt x="16184" y="11828"/>
                </a:cubicBezTo>
                <a:cubicBezTo>
                  <a:pt x="16210" y="11824"/>
                  <a:pt x="16233" y="11839"/>
                  <a:pt x="16237" y="11861"/>
                </a:cubicBezTo>
                <a:cubicBezTo>
                  <a:pt x="16261" y="12007"/>
                  <a:pt x="16273" y="12158"/>
                  <a:pt x="16273" y="12308"/>
                </a:cubicBezTo>
                <a:lnTo>
                  <a:pt x="16273" y="123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miter lim="400000"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/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243771" y="6553200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1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</a:t>
            </a:r>
            <a:r>
              <a:rPr lang="lv-LV" sz="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B478D9-5EDF-4929-B32D-1DE784D6DAAB}"/>
              </a:ext>
            </a:extLst>
          </p:cNvPr>
          <p:cNvSpPr txBox="1">
            <a:spLocks/>
          </p:cNvSpPr>
          <p:nvPr/>
        </p:nvSpPr>
        <p:spPr>
          <a:xfrm>
            <a:off x="3345625" y="6197102"/>
            <a:ext cx="4986611" cy="377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FC5886C-6824-483C-8B84-03F9A4DF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01502"/>
              </p:ext>
            </p:extLst>
          </p:nvPr>
        </p:nvGraphicFramePr>
        <p:xfrm>
          <a:off x="2543695" y="2277504"/>
          <a:ext cx="7534997" cy="330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516">
                  <a:extLst>
                    <a:ext uri="{9D8B030D-6E8A-4147-A177-3AD203B41FA5}">
                      <a16:colId xmlns:a16="http://schemas.microsoft.com/office/drawing/2014/main" val="3818249075"/>
                    </a:ext>
                  </a:extLst>
                </a:gridCol>
                <a:gridCol w="1449741">
                  <a:extLst>
                    <a:ext uri="{9D8B030D-6E8A-4147-A177-3AD203B41FA5}">
                      <a16:colId xmlns:a16="http://schemas.microsoft.com/office/drawing/2014/main" val="3370465802"/>
                    </a:ext>
                  </a:extLst>
                </a:gridCol>
                <a:gridCol w="1449740">
                  <a:extLst>
                    <a:ext uri="{9D8B030D-6E8A-4147-A177-3AD203B41FA5}">
                      <a16:colId xmlns:a16="http://schemas.microsoft.com/office/drawing/2014/main" val="3271656740"/>
                    </a:ext>
                  </a:extLst>
                </a:gridCol>
              </a:tblGrid>
              <a:tr h="761577">
                <a:tc>
                  <a:txBody>
                    <a:bodyPr/>
                    <a:lstStyle/>
                    <a:p>
                      <a:endParaRPr lang="lv-LV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</a:t>
                      </a:r>
                    </a:p>
                    <a:p>
                      <a:pPr algn="ctr"/>
                      <a:r>
                        <a:rPr lang="lv-LV" sz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MĒNEŠI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MĒNEŠI</a:t>
                      </a:r>
                    </a:p>
                    <a:p>
                      <a:pPr algn="ctr"/>
                      <a:endParaRPr lang="lv-LV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883453"/>
                  </a:ext>
                </a:extLst>
              </a:tr>
              <a:tr h="846254">
                <a:tc>
                  <a:txBody>
                    <a:bodyPr/>
                    <a:lstStyle/>
                    <a:p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GĀJĒJI</a:t>
                      </a:r>
                    </a:p>
                    <a:p>
                      <a:endParaRPr lang="lv-LV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5104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3417</a:t>
                      </a:r>
                    </a:p>
                    <a:p>
                      <a:pPr algn="ct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76295"/>
                  </a:ext>
                </a:extLst>
              </a:tr>
              <a:tr h="846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VELOSIPĒDA VADĪTĀJI</a:t>
                      </a:r>
                    </a:p>
                    <a:p>
                      <a:endParaRPr lang="lv-LV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  <a:p>
                      <a:pPr algn="ct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70127"/>
                  </a:ext>
                </a:extLst>
              </a:tr>
              <a:tr h="846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ELEKTROSKREJRITEŅA VADĪTĀJI</a:t>
                      </a:r>
                    </a:p>
                    <a:p>
                      <a:endParaRPr lang="lv-LV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  <a:p>
                      <a:pPr algn="ct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86522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A3C67DD2-8C66-4601-BE81-8A5A38D5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28" y="247506"/>
            <a:ext cx="7713523" cy="1529313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GĀJĒJU, VELOSIPĒDA VADĪTĀJU UN ELEKTROSKREJRITEŅU VADĪTĀJU </a:t>
            </a:r>
            <a:b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IZDARĪTO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 1.JANVĀRIS -30.JŪNIJS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9DBA84-4168-49A6-8FB7-F48A8EC8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899668" y="3109530"/>
            <a:ext cx="552130" cy="638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23CDA2-E7C1-4F06-B60B-5AC1F211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28" y="4848161"/>
            <a:ext cx="751554" cy="638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4FAA36-D409-4A5F-B2AD-8BD8E973BCD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8969" y="3978319"/>
            <a:ext cx="682829" cy="638940"/>
          </a:xfrm>
          <a:prstGeom prst="rect">
            <a:avLst/>
          </a:prstGeom>
        </p:spPr>
      </p:pic>
      <p:pic>
        <p:nvPicPr>
          <p:cNvPr id="17" name="Picture 16" descr="gerb_kopaa.jpg">
            <a:extLst>
              <a:ext uri="{FF2B5EF4-FFF2-40B4-BE49-F238E27FC236}">
                <a16:creationId xmlns:a16="http://schemas.microsoft.com/office/drawing/2014/main" id="{6A1600E9-E8DE-454F-9A49-66477605D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2700EA3-BB00-4FC5-B75F-2A7B257F2575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3601BCC-FF9B-4758-90F7-CB87C201D6D2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9E414D76-3BC4-4F4C-9770-5CA101B48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3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47A6C9-DF1A-4E44-B6CB-C516167E1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32" y="2856714"/>
            <a:ext cx="2993237" cy="262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E789F7-066A-4CF3-B27E-77F57330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44" y="3173658"/>
            <a:ext cx="3088433" cy="332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erb_kopa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7511" y="309206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IEVIESTIE UZLABOJUMI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DROŠĪBAS UZLABOŠANĀ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022" y="2303681"/>
            <a:ext cx="821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Valsts policijas netrafarētais transportlīdzeklis - aprīkots ar BRAUKŠANAS ātruma kontroles iekārtu un 360 grādu kameru;</a:t>
            </a: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1039" y="3416569"/>
            <a:ext cx="1162905" cy="262418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1787B91-0D8A-4D35-B074-A8B38CA6859F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11BB6A-8751-4EF5-9FFB-69ECD5FF7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3" y="2903846"/>
            <a:ext cx="5089072" cy="295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60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F2F9F4-4845-4C9A-864D-8291AC371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305" y="2853432"/>
            <a:ext cx="3750615" cy="250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C1332-981D-4125-9F7F-4B21EB3E5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133" y="3931054"/>
            <a:ext cx="3475022" cy="260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21110-5979-49F9-9EAD-EEF047548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87" y="2814624"/>
            <a:ext cx="4072422" cy="2718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9B072A-6F90-431A-A83F-AA7666B06590}"/>
              </a:ext>
            </a:extLst>
          </p:cNvPr>
          <p:cNvSpPr txBox="1"/>
          <p:nvPr/>
        </p:nvSpPr>
        <p:spPr>
          <a:xfrm>
            <a:off x="219535" y="1975958"/>
            <a:ext cx="821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Valsts policijas mobilais iecirknis – aprīkots ar braukšanas ātruma kontroles iekārtu.</a:t>
            </a: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>
            <a:extLst>
              <a:ext uri="{FF2B5EF4-FFF2-40B4-BE49-F238E27FC236}">
                <a16:creationId xmlns:a16="http://schemas.microsoft.com/office/drawing/2014/main" id="{8AC7DBCD-DE9A-4039-9937-9CA9C80BD2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B83E99-0807-4C5E-A077-4A3BD4BE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820" y="154603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IEVIESTIE UZLABOJUMI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DROŠĪBAS UZLABOŠANĀ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288D5ED-A517-491E-836A-A58EC0596542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6AD0FCC-C3C8-4304-AE93-9491A1F0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65AA62D-E000-4BE8-BF0D-B6FE8BB5EF2E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6332BD-9687-4897-A2AD-FD9928A54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039" y="3416569"/>
            <a:ext cx="1162905" cy="26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SaistÄ«ts attÄls">
            <a:extLst>
              <a:ext uri="{FF2B5EF4-FFF2-40B4-BE49-F238E27FC236}">
                <a16:creationId xmlns:a16="http://schemas.microsoft.com/office/drawing/2014/main" id="{CD9215B3-43E6-4CE2-A258-A62098E1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5" y="2987127"/>
            <a:ext cx="2023821" cy="202382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104679-59F6-4836-BBBE-076D81C2C44A}"/>
              </a:ext>
            </a:extLst>
          </p:cNvPr>
          <p:cNvSpPr txBox="1"/>
          <p:nvPr/>
        </p:nvSpPr>
        <p:spPr>
          <a:xfrm>
            <a:off x="1794967" y="2418695"/>
            <a:ext cx="6101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Administratīvās atbildības soda apmēra paaugstināšana </a:t>
            </a:r>
            <a:r>
              <a:rPr lang="lv-LV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atsevišķiem </a:t>
            </a:r>
            <a:r>
              <a:rPr lang="lv-LV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elektroskrejriteņu vadītāju izdarītajiem administratīvajiem pārkāpumiem;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364488-9BD8-4873-B42B-1EBF87CB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003" y="451513"/>
            <a:ext cx="9628328" cy="1066588"/>
          </a:xfrm>
        </p:spPr>
        <p:txBody>
          <a:bodyPr>
            <a:noAutofit/>
          </a:bodyPr>
          <a:lstStyle/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IEVIESTIE UZLABOJUMI </a:t>
            </a:r>
            <a:b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DROŠĪBAS UZLABOŠANĀ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erb_kopaa.jpg">
            <a:extLst>
              <a:ext uri="{FF2B5EF4-FFF2-40B4-BE49-F238E27FC236}">
                <a16:creationId xmlns:a16="http://schemas.microsoft.com/office/drawing/2014/main" id="{70A74F2E-03E5-4AA1-AD23-B06FCE21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93BAE04-85D7-4200-8107-8F59125ACDE6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aistÄ«ts attÄls">
            <a:extLst>
              <a:ext uri="{FF2B5EF4-FFF2-40B4-BE49-F238E27FC236}">
                <a16:creationId xmlns:a16="http://schemas.microsoft.com/office/drawing/2014/main" id="{30432934-B802-4D52-8226-D25BF7A8B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78" y="263455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414CC5C-439B-46E4-A8C2-8A72BBB3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E0AC908-59B3-4BF2-B858-3D234B5E305E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97399" y="422889"/>
            <a:ext cx="8240232" cy="15638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PALDIES PAR UZMANĪBU!</a:t>
            </a:r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6" y="-1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38533" y="6028462"/>
            <a:ext cx="4978070" cy="81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4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5E0C9EAA-45B2-4CFD-968E-19FAD7B93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131520"/>
              </p:ext>
            </p:extLst>
          </p:nvPr>
        </p:nvGraphicFramePr>
        <p:xfrm>
          <a:off x="2951018" y="2045408"/>
          <a:ext cx="5943600" cy="411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41E3408-99C3-4783-A227-CBF64E25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066" y="341506"/>
            <a:ext cx="7891582" cy="14427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NEIEVĒROŠANA - KONSTATĒTO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PĀRKĀPUMU SKAITS -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54C5EA-F4BB-45E2-B68D-F3F069C2D046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sz="12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aistÄ«ts attÄls">
            <a:extLst>
              <a:ext uri="{FF2B5EF4-FFF2-40B4-BE49-F238E27FC236}">
                <a16:creationId xmlns:a16="http://schemas.microsoft.com/office/drawing/2014/main" id="{48DFBCCD-EF9B-4065-BF61-955909A8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65" y="1986296"/>
            <a:ext cx="1324219" cy="1442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erb_kopaa.jpg">
            <a:extLst>
              <a:ext uri="{FF2B5EF4-FFF2-40B4-BE49-F238E27FC236}">
                <a16:creationId xmlns:a16="http://schemas.microsoft.com/office/drawing/2014/main" id="{7831B8C5-598B-4FE6-8D97-00CA4CF051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86D07E-9584-4665-B631-F45AFB333974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7A1BDBD-063B-4A66-9C49-F4267BBF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420239"/>
              </p:ext>
            </p:extLst>
          </p:nvPr>
        </p:nvGraphicFramePr>
        <p:xfrm>
          <a:off x="563525" y="3009014"/>
          <a:ext cx="11419367" cy="35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1195" y="588928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(CSL 55.PANTA 1.-26.DAĻA) </a:t>
            </a:r>
            <a: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lv-LV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GADĀ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651" y="2242703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1496412" y="2567000"/>
            <a:ext cx="406055" cy="779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Left Brace 12"/>
          <p:cNvSpPr/>
          <p:nvPr/>
        </p:nvSpPr>
        <p:spPr>
          <a:xfrm rot="5400000" flipV="1">
            <a:off x="2689502" y="2207738"/>
            <a:ext cx="383848" cy="15204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Left Brace 13"/>
          <p:cNvSpPr/>
          <p:nvPr/>
        </p:nvSpPr>
        <p:spPr>
          <a:xfrm rot="5400000" flipV="1">
            <a:off x="4239702" y="2221533"/>
            <a:ext cx="377526" cy="1499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5784970" y="2210898"/>
            <a:ext cx="377525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7327963" y="2207737"/>
            <a:ext cx="38384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8878409" y="2204931"/>
            <a:ext cx="389460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10440720" y="2206912"/>
            <a:ext cx="38549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494222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11-20 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0376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21-30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5011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31-40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2683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7318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79610" y="2242703"/>
            <a:ext cx="921790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vairāk par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EDFFCC5-1842-48D7-8A60-F3A7FD0BA683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E79E4DE-7713-4FAE-B0E9-02D301EFD646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9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47660"/>
              </p:ext>
            </p:extLst>
          </p:nvPr>
        </p:nvGraphicFramePr>
        <p:xfrm>
          <a:off x="563525" y="3009014"/>
          <a:ext cx="11419367" cy="35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1195" y="588928"/>
            <a:ext cx="7798083" cy="9921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(CSL 55.PANTA 1.-26.DAĻA) </a:t>
            </a:r>
            <a: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JANVĀRIS -30.JŪNIJS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651" y="2242703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1496412" y="2567000"/>
            <a:ext cx="406055" cy="779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Left Brace 12"/>
          <p:cNvSpPr/>
          <p:nvPr/>
        </p:nvSpPr>
        <p:spPr>
          <a:xfrm rot="5400000" flipV="1">
            <a:off x="2689502" y="2207738"/>
            <a:ext cx="383848" cy="15204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Left Brace 13"/>
          <p:cNvSpPr/>
          <p:nvPr/>
        </p:nvSpPr>
        <p:spPr>
          <a:xfrm rot="5400000" flipV="1">
            <a:off x="4239702" y="2221533"/>
            <a:ext cx="377526" cy="1499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5784970" y="2210898"/>
            <a:ext cx="377525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7327963" y="2207737"/>
            <a:ext cx="38384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8878409" y="2204931"/>
            <a:ext cx="389460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10440720" y="2206912"/>
            <a:ext cx="38549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494222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11-20 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0376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21-30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5011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31-40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2683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7318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79610" y="2242703"/>
            <a:ext cx="921790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vairāk par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6FA6C9-7673-4410-A606-A00192B7525A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84B7C80-34C3-451A-906A-7E358B685CB4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6018"/>
              </p:ext>
            </p:extLst>
          </p:nvPr>
        </p:nvGraphicFramePr>
        <p:xfrm>
          <a:off x="487268" y="2501087"/>
          <a:ext cx="10539083" cy="32821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81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098">
                  <a:extLst>
                    <a:ext uri="{9D8B030D-6E8A-4147-A177-3AD203B41FA5}">
                      <a16:colId xmlns:a16="http://schemas.microsoft.com/office/drawing/2014/main" val="3970730883"/>
                    </a:ext>
                  </a:extLst>
                </a:gridCol>
                <a:gridCol w="141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8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8314">
                  <a:extLst>
                    <a:ext uri="{9D8B030D-6E8A-4147-A177-3AD203B41FA5}">
                      <a16:colId xmlns:a16="http://schemas.microsoft.com/office/drawing/2014/main" val="3429727164"/>
                    </a:ext>
                  </a:extLst>
                </a:gridCol>
              </a:tblGrid>
              <a:tr h="519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CSDD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 </a:t>
                      </a: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FOTORADARI</a:t>
                      </a:r>
                    </a:p>
                    <a:p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360 GRĀDU KAMERA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P2P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3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PIEŅEMTIE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LĒMUMI</a:t>
                      </a:r>
                      <a:endParaRPr kumimoji="0" lang="lv-LV" sz="12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2023.gada</a:t>
                      </a: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 mēneši</a:t>
                      </a:r>
                    </a:p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sz="1300" b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382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3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105 249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32 882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3876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lv-LV" sz="12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Ieviesa no 14.08.2023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142 007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6024"/>
                  </a:ext>
                </a:extLst>
              </a:tr>
              <a:tr h="11286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3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2024.gada</a:t>
                      </a: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 mēneši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v-LV" sz="1400" b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99 305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21 233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24 903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14 508</a:t>
                      </a:r>
                      <a:endParaRPr lang="en-US" sz="13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3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159 949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" y="2449135"/>
            <a:ext cx="1185401" cy="101631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77745" y="365252"/>
            <a:ext cx="9358130" cy="1143000"/>
          </a:xfrm>
        </p:spPr>
        <p:txBody>
          <a:bodyPr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PĀRKĀPUMI, 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FIKSĒTI NEAPTUROT TRANSPORTLĪDZEKLI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2023.-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 1.JANVĀRIS -30.JŪNIJS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6F270F-C3C0-42CD-831D-87CEA0B8E860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35565"/>
              </p:ext>
            </p:extLst>
          </p:nvPr>
        </p:nvGraphicFramePr>
        <p:xfrm>
          <a:off x="563525" y="3009014"/>
          <a:ext cx="11419367" cy="35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6665" y="894435"/>
            <a:ext cx="9086804" cy="992104"/>
          </a:xfrm>
        </p:spPr>
        <p:txBody>
          <a:bodyPr/>
          <a:lstStyle/>
          <a:p>
            <a:pPr algn="ctr"/>
            <a: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ATĻAUTĀ BRAUKŠANAS ĀTRUMA PĀRKĀPUMI, KAS FIKSĒTI AR </a:t>
            </a:r>
            <a:r>
              <a:rPr lang="lv-LV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TEHNISKAJIEM LĪDZEKĻIEM</a:t>
            </a:r>
            <a: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NEAPTUROT TRANSPORTLĪDZEKLI </a:t>
            </a:r>
            <a:br>
              <a:rPr lang="lv-LV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(CSL 55.PANTA 1.-26.DAĻA) </a:t>
            </a:r>
            <a: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 1.JANVĀRIS -31.DECEMBRIS</a:t>
            </a: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erb_kopa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651" y="2242703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līdz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eft Brace 9"/>
          <p:cNvSpPr/>
          <p:nvPr/>
        </p:nvSpPr>
        <p:spPr>
          <a:xfrm rot="5400000" flipV="1">
            <a:off x="1496412" y="2567000"/>
            <a:ext cx="406055" cy="7797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3" name="Left Brace 12"/>
          <p:cNvSpPr/>
          <p:nvPr/>
        </p:nvSpPr>
        <p:spPr>
          <a:xfrm rot="5400000" flipV="1">
            <a:off x="2689502" y="2207738"/>
            <a:ext cx="383848" cy="15204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Left Brace 13"/>
          <p:cNvSpPr/>
          <p:nvPr/>
        </p:nvSpPr>
        <p:spPr>
          <a:xfrm rot="5400000" flipV="1">
            <a:off x="4239702" y="2221533"/>
            <a:ext cx="377526" cy="14991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5" name="Left Brace 14"/>
          <p:cNvSpPr/>
          <p:nvPr/>
        </p:nvSpPr>
        <p:spPr>
          <a:xfrm rot="5400000" flipV="1">
            <a:off x="5784970" y="2210898"/>
            <a:ext cx="377525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6" name="Left Brace 15"/>
          <p:cNvSpPr/>
          <p:nvPr/>
        </p:nvSpPr>
        <p:spPr>
          <a:xfrm rot="5400000" flipV="1">
            <a:off x="7327963" y="2207737"/>
            <a:ext cx="38384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7" name="Left Brace 16"/>
          <p:cNvSpPr/>
          <p:nvPr/>
        </p:nvSpPr>
        <p:spPr>
          <a:xfrm rot="5400000" flipV="1">
            <a:off x="8878409" y="2204931"/>
            <a:ext cx="389460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8" name="Left Brace 17"/>
          <p:cNvSpPr/>
          <p:nvPr/>
        </p:nvSpPr>
        <p:spPr>
          <a:xfrm rot="5400000" flipV="1">
            <a:off x="10440720" y="2206912"/>
            <a:ext cx="385498" cy="152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2494222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11-20 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0376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21-30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5011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31-40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2683" y="2244415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7318" y="2250794"/>
            <a:ext cx="797442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</a:p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79610" y="2242703"/>
            <a:ext cx="921790" cy="505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vairāk par 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lv-LV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km/h</a:t>
            </a:r>
            <a:endParaRPr lang="en-US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56FA6C9-7673-4410-A606-A00192B7525A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621D3C-C417-429C-94F6-07238002B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4533" y="138450"/>
            <a:ext cx="1198331" cy="1016313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41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31093" y="475961"/>
            <a:ext cx="838329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</a:t>
            </a:r>
            <a:r>
              <a:rPr lang="lv-LV" altLang="lv-LV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NEGADĪJUMU SKAITS</a:t>
            </a: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KUROS CIETUŠI </a:t>
            </a:r>
            <a:r>
              <a:rPr lang="lv-LV" altLang="lv-LV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GĀJĒJI UN VELOSIPĒDA </a:t>
            </a:r>
            <a:r>
              <a:rPr lang="lv-LV" altLang="lv-LV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VADĪTĀJI 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2022.-2024.GADA </a:t>
            </a:r>
            <a:b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1.JANVĀRIS -30.JŪNIJS</a:t>
            </a:r>
            <a:endParaRPr lang="lv-LV" altLang="lv-LV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B93B1DA-9778-4314-BC44-00B94002D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8492" y="4421136"/>
            <a:ext cx="781393" cy="699800"/>
          </a:xfrm>
          <a:prstGeom prst="rect">
            <a:avLst/>
          </a:prstGeom>
        </p:spPr>
      </p:pic>
      <p:graphicFrame>
        <p:nvGraphicFramePr>
          <p:cNvPr id="26" name="Content Placeholder 7">
            <a:extLst>
              <a:ext uri="{FF2B5EF4-FFF2-40B4-BE49-F238E27FC236}">
                <a16:creationId xmlns:a16="http://schemas.microsoft.com/office/drawing/2014/main" id="{4499029B-DF42-4DC8-BB32-A3C0C2FD5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1806"/>
              </p:ext>
            </p:extLst>
          </p:nvPr>
        </p:nvGraphicFramePr>
        <p:xfrm>
          <a:off x="486749" y="2296146"/>
          <a:ext cx="5204924" cy="411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498028D-470F-41D6-A2DB-DC5B235DAD04}"/>
              </a:ext>
            </a:extLst>
          </p:cNvPr>
          <p:cNvSpPr txBox="1"/>
          <p:nvPr/>
        </p:nvSpPr>
        <p:spPr>
          <a:xfrm>
            <a:off x="2393567" y="6063114"/>
            <a:ext cx="92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mēneši</a:t>
            </a:r>
          </a:p>
        </p:txBody>
      </p:sp>
      <p:graphicFrame>
        <p:nvGraphicFramePr>
          <p:cNvPr id="33" name="Content Placeholder 7">
            <a:extLst>
              <a:ext uri="{FF2B5EF4-FFF2-40B4-BE49-F238E27FC236}">
                <a16:creationId xmlns:a16="http://schemas.microsoft.com/office/drawing/2014/main" id="{0BC6EA08-7E94-4F23-BF7D-2118E5B65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152550"/>
              </p:ext>
            </p:extLst>
          </p:nvPr>
        </p:nvGraphicFramePr>
        <p:xfrm>
          <a:off x="6207652" y="2296146"/>
          <a:ext cx="5102288" cy="407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5" name="Picture 34" descr="gerb_kopaa.jpg">
            <a:extLst>
              <a:ext uri="{FF2B5EF4-FFF2-40B4-BE49-F238E27FC236}">
                <a16:creationId xmlns:a16="http://schemas.microsoft.com/office/drawing/2014/main" id="{ED5CDDB4-AEDB-4D38-8E88-2DEE3323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864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63A7623E-AF61-4040-956E-BB5046EA68A4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B914A10-99CA-496D-AFD2-BEE2CD5140BC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847A4ACB-6067-4A4E-A5F5-ADBC26AC4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b_kopa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64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567" y="568171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CIETUŠO GĀJĒJU UN VELOSIPĒDA 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VADĪTĀJU SKAITS </a:t>
            </a:r>
            <a:b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2022.-2024.</a:t>
            </a:r>
            <a:r>
              <a:rPr lang="lv-LV" alt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GADA </a:t>
            </a:r>
            <a:br>
              <a:rPr lang="lv-LV" altLang="lv-LV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1.JANVĀRIS -30.JŪNIJS</a:t>
            </a:r>
            <a:endParaRPr lang="lv-LV" altLang="lv-LV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29196075-D76E-477E-B31E-C2CD609D1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58369"/>
              </p:ext>
            </p:extLst>
          </p:nvPr>
        </p:nvGraphicFramePr>
        <p:xfrm>
          <a:off x="145865" y="2377732"/>
          <a:ext cx="5704430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710D9477-677C-4783-B5AA-B8044FF04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463421"/>
              </p:ext>
            </p:extLst>
          </p:nvPr>
        </p:nvGraphicFramePr>
        <p:xfrm>
          <a:off x="5999584" y="2377732"/>
          <a:ext cx="6046236" cy="398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60842146-A356-4920-9E83-9B8DE60EAAD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178" y="2541017"/>
            <a:ext cx="959451" cy="883318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8177719-C09F-4C11-A410-F0D49A85E1B4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1B3A1EED-E882-4601-A329-0F4A74AA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90" y="6048585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C81E-1756-415B-BF71-7D115225A0A0}"/>
              </a:ext>
            </a:extLst>
          </p:cNvPr>
          <p:cNvSpPr txBox="1"/>
          <p:nvPr/>
        </p:nvSpPr>
        <p:spPr>
          <a:xfrm>
            <a:off x="2461302" y="6054126"/>
            <a:ext cx="92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mēneši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1C81A-BEE6-4C2B-8FCA-F0D5A308808B}"/>
              </a:ext>
            </a:extLst>
          </p:cNvPr>
          <p:cNvSpPr txBox="1"/>
          <p:nvPr/>
        </p:nvSpPr>
        <p:spPr>
          <a:xfrm>
            <a:off x="8632401" y="6054125"/>
            <a:ext cx="923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lv-LV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mēneši</a:t>
            </a:r>
          </a:p>
        </p:txBody>
      </p:sp>
    </p:spTree>
    <p:extLst>
      <p:ext uri="{BB962C8B-B14F-4D97-AF65-F5344CB8AC3E}">
        <p14:creationId xmlns:p14="http://schemas.microsoft.com/office/powerpoint/2010/main" val="219128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AC9989-9A08-4F46-BDD3-0F33C7A2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915" y="215650"/>
            <a:ext cx="7628170" cy="1160144"/>
          </a:xfrm>
        </p:spPr>
        <p:txBody>
          <a:bodyPr/>
          <a:lstStyle/>
          <a:p>
            <a:pPr algn="ctr"/>
            <a:r>
              <a:rPr lang="lv-LV" altLang="lv-LV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CEĻU SATIKSMES NEGADĪJUMOS CIETUŠO ELEKTROSKREJRITEŅU </a:t>
            </a: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VADĪTĀJU SKAITS </a:t>
            </a:r>
            <a:b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altLang="lv-LV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2024.GADA </a:t>
            </a:r>
            <a:r>
              <a:rPr lang="lv-LV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1.JANVĀRIS -31.JŪNIJS</a:t>
            </a:r>
            <a:endParaRPr lang="lv-LV" altLang="lv-LV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9A68EB5-68C9-4669-8FAB-AE801C8D5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26538"/>
              </p:ext>
            </p:extLst>
          </p:nvPr>
        </p:nvGraphicFramePr>
        <p:xfrm>
          <a:off x="1330221" y="2419004"/>
          <a:ext cx="9330490" cy="314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3867832895"/>
                    </a:ext>
                  </a:extLst>
                </a:gridCol>
                <a:gridCol w="1197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4075385140"/>
                    </a:ext>
                  </a:extLst>
                </a:gridCol>
                <a:gridCol w="1106447">
                  <a:extLst>
                    <a:ext uri="{9D8B030D-6E8A-4147-A177-3AD203B41FA5}">
                      <a16:colId xmlns:a16="http://schemas.microsoft.com/office/drawing/2014/main" val="2279070588"/>
                    </a:ext>
                  </a:extLst>
                </a:gridCol>
                <a:gridCol w="1694942">
                  <a:extLst>
                    <a:ext uri="{9D8B030D-6E8A-4147-A177-3AD203B41FA5}">
                      <a16:colId xmlns:a16="http://schemas.microsoft.com/office/drawing/2014/main" val="1700078213"/>
                    </a:ext>
                  </a:extLst>
                </a:gridCol>
              </a:tblGrid>
              <a:tr h="591168">
                <a:tc rowSpan="2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CSNg </a:t>
                      </a: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CSNg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AR CIETUŠAJIEM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CIETUŠO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SKAITS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1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VIEGLI IEVAINOTI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SMAGI </a:t>
                      </a: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IEVAINOTI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BOJĀ </a:t>
                      </a: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GĀJUŠI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ZIŅAS NO ĀRSTNIECĪBAS IESTĀDĒM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26865"/>
                  </a:ext>
                </a:extLst>
              </a:tr>
              <a:tr h="814374"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128 </a:t>
                      </a:r>
                    </a:p>
                    <a:p>
                      <a:pPr algn="ctr"/>
                      <a:r>
                        <a:rPr lang="lv-LV" sz="11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(59 alkoh.reib.)</a:t>
                      </a:r>
                      <a:endParaRPr lang="en-US" sz="11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36">
                <a:tc>
                  <a:txBody>
                    <a:bodyPr/>
                    <a:lstStyle/>
                    <a:p>
                      <a:pPr algn="ctr"/>
                      <a:endParaRPr lang="lv-LV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60 </a:t>
                      </a:r>
                    </a:p>
                    <a:p>
                      <a:pPr algn="ctr"/>
                      <a:r>
                        <a:rPr lang="lv-LV" sz="11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(28 alkoh.reib.)</a:t>
                      </a:r>
                      <a:endParaRPr lang="en-US" sz="11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797202"/>
                  </a:ext>
                </a:extLst>
              </a:tr>
            </a:tbl>
          </a:graphicData>
        </a:graphic>
      </p:graphicFrame>
      <p:pic>
        <p:nvPicPr>
          <p:cNvPr id="13" name="Picture 12" descr="gerb_kopaa.jpg">
            <a:extLst>
              <a:ext uri="{FF2B5EF4-FFF2-40B4-BE49-F238E27FC236}">
                <a16:creationId xmlns:a16="http://schemas.microsoft.com/office/drawing/2014/main" id="{A24F653F-4556-4677-8D37-944E6C2F56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67" y="0"/>
            <a:ext cx="828675" cy="13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4FC130E-551B-43CB-A5BE-3BEF101A9B5E}"/>
              </a:ext>
            </a:extLst>
          </p:cNvPr>
          <p:cNvSpPr txBox="1">
            <a:spLocks/>
          </p:cNvSpPr>
          <p:nvPr/>
        </p:nvSpPr>
        <p:spPr>
          <a:xfrm>
            <a:off x="111968" y="6479975"/>
            <a:ext cx="4964676" cy="37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RĪGAS MOTORMUZEJS/ DISKUSIJA /ĀTRUMS UN MAZAIZSARGĀTO CEĻU SATIKSMES DALĪBNIEKU DROŠĪBAS UZLABOŠANA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7ACFC68-9F53-44E4-A74F-B128B78E179A}"/>
              </a:ext>
            </a:extLst>
          </p:cNvPr>
          <p:cNvSpPr txBox="1">
            <a:spLocks/>
          </p:cNvSpPr>
          <p:nvPr/>
        </p:nvSpPr>
        <p:spPr>
          <a:xfrm>
            <a:off x="10932288" y="6539184"/>
            <a:ext cx="1021179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11.09.2024.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2E724A26-BF6A-4022-993A-BE3FE8CA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z="1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0" descr="SaistÄ«ts attÄls">
            <a:extLst>
              <a:ext uri="{FF2B5EF4-FFF2-40B4-BE49-F238E27FC236}">
                <a16:creationId xmlns:a16="http://schemas.microsoft.com/office/drawing/2014/main" id="{8ABEBE45-9885-4995-BDC9-70BBAE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12" y="2287367"/>
            <a:ext cx="1390406" cy="125457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2957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9">
      <a:dk1>
        <a:srgbClr val="0B6095"/>
      </a:dk1>
      <a:lt1>
        <a:sysClr val="window" lastClr="FFFFFF"/>
      </a:lt1>
      <a:dk2>
        <a:srgbClr val="000000"/>
      </a:dk2>
      <a:lt2>
        <a:srgbClr val="F2F2F2"/>
      </a:lt2>
      <a:accent1>
        <a:srgbClr val="08486F"/>
      </a:accent1>
      <a:accent2>
        <a:srgbClr val="F5D974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8" ma:contentTypeDescription="Izveidot jaunu dokumentu." ma:contentTypeScope="" ma:versionID="3926929491e7304346cff615ec13751e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f8fe86a69b47df0eb9631c78104166cf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0B0A5-1412-497A-AD82-97E42759A60A}"/>
</file>

<file path=customXml/itemProps2.xml><?xml version="1.0" encoding="utf-8"?>
<ds:datastoreItem xmlns:ds="http://schemas.openxmlformats.org/officeDocument/2006/customXml" ds:itemID="{D373BF92-A62E-4ED1-B5B2-AF46AEB563F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2528</TotalTime>
  <Words>681</Words>
  <Application>Microsoft Office PowerPoint</Application>
  <PresentationFormat>Widescreen</PresentationFormat>
  <Paragraphs>249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Verdana</vt:lpstr>
      <vt:lpstr>Wingdings</vt:lpstr>
      <vt:lpstr>Wingdings 2</vt:lpstr>
      <vt:lpstr>Quotable</vt:lpstr>
      <vt:lpstr>PowerPoint Presentation</vt:lpstr>
      <vt:lpstr>      ATĻAUTĀ BRAUKŠANAS ĀTRUMA NEIEVĒROŠANA - KONSTATĒTO PĀRKĀPUMU SKAITS -  </vt:lpstr>
      <vt:lpstr>  ATĻAUTĀ BRAUKŠANAS ĀTRUMA PĀRKĀPUMI  (CSL 55.PANTA 1.-26.DAĻA)  2023.GADĀ</vt:lpstr>
      <vt:lpstr>  ATĻAUTĀ BRAUKŠANAS ĀTRUMA PĀRKĀPUMI  (CSL 55.PANTA 1.-26.DAĻA)  2024.GADA 1.JANVĀRIS -30.JŪNIJS</vt:lpstr>
      <vt:lpstr>ATĻAUTĀ BRAUKŠANAS ĀTRUMA PĀRKĀPUMI,  KAS FIKSĒTI NEAPTUROT TRANSPORTLĪDZEKLI  2023.-2024.GADA 1.JANVĀRIS -30.JŪNIJS</vt:lpstr>
      <vt:lpstr>  ATĻAUTĀ BRAUKŠANAS ĀTRUMA PĀRKĀPUMI, KAS FIKSĒTI AR TEHNISKAJIEM LĪDZEKĻIEM, NEAPTUROT TRANSPORTLĪDZEKLI  (CSL 55.PANTA 1.-26.DAĻA)  2023.GADA 1.JANVĀRIS -31.DECEMBRIS</vt:lpstr>
      <vt:lpstr>CEĻU SATIKSMES NEGADĪJUMU SKAITS,  KUROS CIETUŠI GĀJĒJI UN VELOSIPĒDA VADĪTĀJI  2022.-2024.GADA  1.JANVĀRIS -30.JŪNIJS</vt:lpstr>
      <vt:lpstr>CEĻU SATIKSMES NEGADĪJUMOS CIETUŠO GĀJĒJU UN VELOSIPĒDA VADĪTĀJU SKAITS  2022.-2024.GADA  1.JANVĀRIS -30.JŪNIJS</vt:lpstr>
      <vt:lpstr>CEĻU SATIKSMES NEGADĪJUMOS CIETUŠO ELEKTROSKREJRITEŅU VADĪTĀJU SKAITS  2024.GADA 1.JANVĀRIS -31.JŪNIJS</vt:lpstr>
      <vt:lpstr>  GĀJĒJU, VELOSIPĒDA VADĪTĀJU UN ELEKTROSKREJRITEŅU VADĪTĀJU  IZDARĪTO PĀRKĀPUMU SKAITS  2023.-2024.GADA 1.JANVĀRIS -30.JŪNIJS</vt:lpstr>
      <vt:lpstr>IEVIESTIE UZLABOJUMI  CEĻU SATIKSMES DROŠĪBAS UZLABOŠANĀ</vt:lpstr>
      <vt:lpstr>IEVIESTIE UZLABOJUMI  CEĻU SATIKSMES DROŠĪBAS UZLABOŠANĀ</vt:lpstr>
      <vt:lpstr>IEVIESTIE UZLABOJUMI  CEĻU SATIKSMES DROŠĪBAS UZLABOŠANĀ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Bojā gājušo skaits</dc:title>
  <dc:creator>Dana Fedulova</dc:creator>
  <cp:lastModifiedBy>Juris Jančevskis</cp:lastModifiedBy>
  <cp:revision>439</cp:revision>
  <cp:lastPrinted>2024-03-04T11:29:04Z</cp:lastPrinted>
  <dcterms:created xsi:type="dcterms:W3CDTF">2024-02-28T07:42:55Z</dcterms:created>
  <dcterms:modified xsi:type="dcterms:W3CDTF">2024-09-10T13:42:41Z</dcterms:modified>
</cp:coreProperties>
</file>